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2" r:id="rId4"/>
    <p:sldId id="258" r:id="rId5"/>
    <p:sldId id="263" r:id="rId6"/>
    <p:sldId id="259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9366CE-86AB-4457-B277-613C70AD7151}" v="1949" dt="2025-08-11T09:24:19.6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Kumar" userId="8d02449d-a952-42c1-90ce-9cfb614d402f" providerId="ADAL" clId="{239366CE-86AB-4457-B277-613C70AD7151}"/>
    <pc:docChg chg="undo redo custSel addSld delSld modSld sldOrd">
      <pc:chgData name="Aditya Kumar" userId="8d02449d-a952-42c1-90ce-9cfb614d402f" providerId="ADAL" clId="{239366CE-86AB-4457-B277-613C70AD7151}" dt="2025-08-11T09:24:19.667" v="12565" actId="20577"/>
      <pc:docMkLst>
        <pc:docMk/>
      </pc:docMkLst>
      <pc:sldChg chg="addSp delSp modSp new mod">
        <pc:chgData name="Aditya Kumar" userId="8d02449d-a952-42c1-90ce-9cfb614d402f" providerId="ADAL" clId="{239366CE-86AB-4457-B277-613C70AD7151}" dt="2025-08-06T05:41:46.906" v="136" actId="20577"/>
        <pc:sldMkLst>
          <pc:docMk/>
          <pc:sldMk cId="709895666" sldId="256"/>
        </pc:sldMkLst>
        <pc:spChg chg="mod">
          <ac:chgData name="Aditya Kumar" userId="8d02449d-a952-42c1-90ce-9cfb614d402f" providerId="ADAL" clId="{239366CE-86AB-4457-B277-613C70AD7151}" dt="2025-08-06T05:41:18.603" v="94" actId="12789"/>
          <ac:spMkLst>
            <pc:docMk/>
            <pc:sldMk cId="709895666" sldId="256"/>
            <ac:spMk id="2" creationId="{52F76B48-C479-8322-8A9C-D48D3417B3BB}"/>
          </ac:spMkLst>
        </pc:spChg>
        <pc:spChg chg="add mod">
          <ac:chgData name="Aditya Kumar" userId="8d02449d-a952-42c1-90ce-9cfb614d402f" providerId="ADAL" clId="{239366CE-86AB-4457-B277-613C70AD7151}" dt="2025-08-06T05:41:46.906" v="136" actId="20577"/>
          <ac:spMkLst>
            <pc:docMk/>
            <pc:sldMk cId="709895666" sldId="256"/>
            <ac:spMk id="4" creationId="{44964B80-2C0E-38F9-5358-CFE5394D04DA}"/>
          </ac:spMkLst>
        </pc:spChg>
      </pc:sldChg>
      <pc:sldChg chg="modSp new mod">
        <pc:chgData name="Aditya Kumar" userId="8d02449d-a952-42c1-90ce-9cfb614d402f" providerId="ADAL" clId="{239366CE-86AB-4457-B277-613C70AD7151}" dt="2025-08-06T05:53:40.780" v="1124" actId="20577"/>
        <pc:sldMkLst>
          <pc:docMk/>
          <pc:sldMk cId="920344902" sldId="257"/>
        </pc:sldMkLst>
        <pc:spChg chg="mod">
          <ac:chgData name="Aditya Kumar" userId="8d02449d-a952-42c1-90ce-9cfb614d402f" providerId="ADAL" clId="{239366CE-86AB-4457-B277-613C70AD7151}" dt="2025-08-06T05:52:15.398" v="1064" actId="14100"/>
          <ac:spMkLst>
            <pc:docMk/>
            <pc:sldMk cId="920344902" sldId="257"/>
            <ac:spMk id="2" creationId="{CF797C2E-3FAB-B793-BD15-5908C6AC382D}"/>
          </ac:spMkLst>
        </pc:spChg>
        <pc:spChg chg="mod">
          <ac:chgData name="Aditya Kumar" userId="8d02449d-a952-42c1-90ce-9cfb614d402f" providerId="ADAL" clId="{239366CE-86AB-4457-B277-613C70AD7151}" dt="2025-08-06T05:53:40.780" v="1124" actId="20577"/>
          <ac:spMkLst>
            <pc:docMk/>
            <pc:sldMk cId="920344902" sldId="257"/>
            <ac:spMk id="3" creationId="{0AD8CAAB-68E5-8C68-21E0-39FA71A5BE43}"/>
          </ac:spMkLst>
        </pc:spChg>
      </pc:sldChg>
      <pc:sldChg chg="addSp modSp new mod">
        <pc:chgData name="Aditya Kumar" userId="8d02449d-a952-42c1-90ce-9cfb614d402f" providerId="ADAL" clId="{239366CE-86AB-4457-B277-613C70AD7151}" dt="2025-08-06T06:34:48.303" v="3371" actId="113"/>
        <pc:sldMkLst>
          <pc:docMk/>
          <pc:sldMk cId="3392065312" sldId="258"/>
        </pc:sldMkLst>
        <pc:spChg chg="mod">
          <ac:chgData name="Aditya Kumar" userId="8d02449d-a952-42c1-90ce-9cfb614d402f" providerId="ADAL" clId="{239366CE-86AB-4457-B277-613C70AD7151}" dt="2025-08-06T06:16:36.960" v="2358" actId="14100"/>
          <ac:spMkLst>
            <pc:docMk/>
            <pc:sldMk cId="3392065312" sldId="258"/>
            <ac:spMk id="2" creationId="{37DEABED-EB22-2299-BDC8-1F8188CDD517}"/>
          </ac:spMkLst>
        </pc:spChg>
        <pc:spChg chg="mod">
          <ac:chgData name="Aditya Kumar" userId="8d02449d-a952-42c1-90ce-9cfb614d402f" providerId="ADAL" clId="{239366CE-86AB-4457-B277-613C70AD7151}" dt="2025-08-06T06:34:48.303" v="3371" actId="113"/>
          <ac:spMkLst>
            <pc:docMk/>
            <pc:sldMk cId="3392065312" sldId="258"/>
            <ac:spMk id="3" creationId="{41E109EC-2FB1-26E9-E343-EB904DD2BB70}"/>
          </ac:spMkLst>
        </pc:spChg>
        <pc:spChg chg="add mod">
          <ac:chgData name="Aditya Kumar" userId="8d02449d-a952-42c1-90ce-9cfb614d402f" providerId="ADAL" clId="{239366CE-86AB-4457-B277-613C70AD7151}" dt="2025-08-06T06:13:40.662" v="2137" actId="1076"/>
          <ac:spMkLst>
            <pc:docMk/>
            <pc:sldMk cId="3392065312" sldId="258"/>
            <ac:spMk id="8" creationId="{68F81207-95E3-7D08-19BA-B4B927C74F19}"/>
          </ac:spMkLst>
        </pc:spChg>
        <pc:spChg chg="add mod">
          <ac:chgData name="Aditya Kumar" userId="8d02449d-a952-42c1-90ce-9cfb614d402f" providerId="ADAL" clId="{239366CE-86AB-4457-B277-613C70AD7151}" dt="2025-08-06T06:11:38.130" v="2041" actId="20577"/>
          <ac:spMkLst>
            <pc:docMk/>
            <pc:sldMk cId="3392065312" sldId="258"/>
            <ac:spMk id="11" creationId="{CCC5E4B1-293A-FFC5-0C12-6E07DB44F76C}"/>
          </ac:spMkLst>
        </pc:spChg>
        <pc:spChg chg="add mod">
          <ac:chgData name="Aditya Kumar" userId="8d02449d-a952-42c1-90ce-9cfb614d402f" providerId="ADAL" clId="{239366CE-86AB-4457-B277-613C70AD7151}" dt="2025-08-06T06:13:18.726" v="2131" actId="1076"/>
          <ac:spMkLst>
            <pc:docMk/>
            <pc:sldMk cId="3392065312" sldId="258"/>
            <ac:spMk id="14" creationId="{3BA4EA7C-8AA9-06D5-100B-3644DE119157}"/>
          </ac:spMkLst>
        </pc:spChg>
        <pc:picChg chg="add mod">
          <ac:chgData name="Aditya Kumar" userId="8d02449d-a952-42c1-90ce-9cfb614d402f" providerId="ADAL" clId="{239366CE-86AB-4457-B277-613C70AD7151}" dt="2025-08-06T06:03:51.564" v="1582" actId="1035"/>
          <ac:picMkLst>
            <pc:docMk/>
            <pc:sldMk cId="3392065312" sldId="258"/>
            <ac:picMk id="5" creationId="{1E825EF8-5BB9-F8B2-9AF5-3CA8C41FA2AE}"/>
          </ac:picMkLst>
        </pc:picChg>
        <pc:cxnChg chg="add mod">
          <ac:chgData name="Aditya Kumar" userId="8d02449d-a952-42c1-90ce-9cfb614d402f" providerId="ADAL" clId="{239366CE-86AB-4457-B277-613C70AD7151}" dt="2025-08-06T06:13:36.386" v="2136" actId="14100"/>
          <ac:cxnSpMkLst>
            <pc:docMk/>
            <pc:sldMk cId="3392065312" sldId="258"/>
            <ac:cxnSpMk id="7" creationId="{C8F6798B-6E2D-4BCF-B011-38469EFE2644}"/>
          </ac:cxnSpMkLst>
        </pc:cxnChg>
        <pc:cxnChg chg="add">
          <ac:chgData name="Aditya Kumar" userId="8d02449d-a952-42c1-90ce-9cfb614d402f" providerId="ADAL" clId="{239366CE-86AB-4457-B277-613C70AD7151}" dt="2025-08-06T06:06:27.236" v="1659" actId="11529"/>
          <ac:cxnSpMkLst>
            <pc:docMk/>
            <pc:sldMk cId="3392065312" sldId="258"/>
            <ac:cxnSpMk id="10" creationId="{D45395FD-0C6F-6BC3-5DFB-04542124DB42}"/>
          </ac:cxnSpMkLst>
        </pc:cxnChg>
        <pc:cxnChg chg="add mod">
          <ac:chgData name="Aditya Kumar" userId="8d02449d-a952-42c1-90ce-9cfb614d402f" providerId="ADAL" clId="{239366CE-86AB-4457-B277-613C70AD7151}" dt="2025-08-06T06:13:24.513" v="2133" actId="1076"/>
          <ac:cxnSpMkLst>
            <pc:docMk/>
            <pc:sldMk cId="3392065312" sldId="258"/>
            <ac:cxnSpMk id="13" creationId="{CD74F504-8A36-FF39-C694-B392EBBAB33C}"/>
          </ac:cxnSpMkLst>
        </pc:cxnChg>
      </pc:sldChg>
      <pc:sldChg chg="addSp delSp modSp new mod">
        <pc:chgData name="Aditya Kumar" userId="8d02449d-a952-42c1-90ce-9cfb614d402f" providerId="ADAL" clId="{239366CE-86AB-4457-B277-613C70AD7151}" dt="2025-08-06T06:33:37.627" v="3334" actId="478"/>
        <pc:sldMkLst>
          <pc:docMk/>
          <pc:sldMk cId="4230512835" sldId="259"/>
        </pc:sldMkLst>
        <pc:spChg chg="mod">
          <ac:chgData name="Aditya Kumar" userId="8d02449d-a952-42c1-90ce-9cfb614d402f" providerId="ADAL" clId="{239366CE-86AB-4457-B277-613C70AD7151}" dt="2025-08-06T06:16:33.432" v="2357" actId="14100"/>
          <ac:spMkLst>
            <pc:docMk/>
            <pc:sldMk cId="4230512835" sldId="259"/>
            <ac:spMk id="2" creationId="{FFAFEEB4-B994-CC10-2A6C-6802E7DD3681}"/>
          </ac:spMkLst>
        </pc:spChg>
        <pc:spChg chg="mod">
          <ac:chgData name="Aditya Kumar" userId="8d02449d-a952-42c1-90ce-9cfb614d402f" providerId="ADAL" clId="{239366CE-86AB-4457-B277-613C70AD7151}" dt="2025-08-06T06:25:04.809" v="2864" actId="20577"/>
          <ac:spMkLst>
            <pc:docMk/>
            <pc:sldMk cId="4230512835" sldId="259"/>
            <ac:spMk id="3" creationId="{67F17899-3760-2C60-C237-8AF2F2270363}"/>
          </ac:spMkLst>
        </pc:spChg>
        <pc:spChg chg="add mod">
          <ac:chgData name="Aditya Kumar" userId="8d02449d-a952-42c1-90ce-9cfb614d402f" providerId="ADAL" clId="{239366CE-86AB-4457-B277-613C70AD7151}" dt="2025-08-06T06:17:47.240" v="2377" actId="20577"/>
          <ac:spMkLst>
            <pc:docMk/>
            <pc:sldMk cId="4230512835" sldId="259"/>
            <ac:spMk id="4" creationId="{FA041A5B-61C2-2DD6-D795-B27222CB6F71}"/>
          </ac:spMkLst>
        </pc:spChg>
        <pc:spChg chg="add mod">
          <ac:chgData name="Aditya Kumar" userId="8d02449d-a952-42c1-90ce-9cfb614d402f" providerId="ADAL" clId="{239366CE-86AB-4457-B277-613C70AD7151}" dt="2025-08-06T06:20:28.220" v="2506" actId="1035"/>
          <ac:spMkLst>
            <pc:docMk/>
            <pc:sldMk cId="4230512835" sldId="259"/>
            <ac:spMk id="11" creationId="{9CC9F7CC-4827-BB19-B5E8-A7CD1AAC1087}"/>
          </ac:spMkLst>
        </pc:spChg>
        <pc:spChg chg="add mod">
          <ac:chgData name="Aditya Kumar" userId="8d02449d-a952-42c1-90ce-9cfb614d402f" providerId="ADAL" clId="{239366CE-86AB-4457-B277-613C70AD7151}" dt="2025-08-06T06:26:48.126" v="2935" actId="1035"/>
          <ac:spMkLst>
            <pc:docMk/>
            <pc:sldMk cId="4230512835" sldId="259"/>
            <ac:spMk id="12" creationId="{C2CFAB29-7234-AC5D-7375-2F27579DF9A1}"/>
          </ac:spMkLst>
        </pc:spChg>
        <pc:spChg chg="add del mod">
          <ac:chgData name="Aditya Kumar" userId="8d02449d-a952-42c1-90ce-9cfb614d402f" providerId="ADAL" clId="{239366CE-86AB-4457-B277-613C70AD7151}" dt="2025-08-06T06:33:37.627" v="3334" actId="478"/>
          <ac:spMkLst>
            <pc:docMk/>
            <pc:sldMk cId="4230512835" sldId="259"/>
            <ac:spMk id="13" creationId="{515CBD84-69D0-86D4-4B17-E9E083CFE85B}"/>
          </ac:spMkLst>
        </pc:spChg>
        <pc:cxnChg chg="add">
          <ac:chgData name="Aditya Kumar" userId="8d02449d-a952-42c1-90ce-9cfb614d402f" providerId="ADAL" clId="{239366CE-86AB-4457-B277-613C70AD7151}" dt="2025-08-06T06:17:54.503" v="2378" actId="11529"/>
          <ac:cxnSpMkLst>
            <pc:docMk/>
            <pc:sldMk cId="4230512835" sldId="259"/>
            <ac:cxnSpMk id="6" creationId="{F4C4F8EA-4166-2207-42BF-141EC1E46EED}"/>
          </ac:cxnSpMkLst>
        </pc:cxnChg>
        <pc:cxnChg chg="add mod">
          <ac:chgData name="Aditya Kumar" userId="8d02449d-a952-42c1-90ce-9cfb614d402f" providerId="ADAL" clId="{239366CE-86AB-4457-B277-613C70AD7151}" dt="2025-08-06T06:18:04.155" v="2380" actId="14100"/>
          <ac:cxnSpMkLst>
            <pc:docMk/>
            <pc:sldMk cId="4230512835" sldId="259"/>
            <ac:cxnSpMk id="8" creationId="{B1F9A3F9-9273-474D-012C-A15586BF9701}"/>
          </ac:cxnSpMkLst>
        </pc:cxnChg>
      </pc:sldChg>
      <pc:sldChg chg="addSp delSp modSp new mod">
        <pc:chgData name="Aditya Kumar" userId="8d02449d-a952-42c1-90ce-9cfb614d402f" providerId="ADAL" clId="{239366CE-86AB-4457-B277-613C70AD7151}" dt="2025-08-11T06:04:16.111" v="12533" actId="1037"/>
        <pc:sldMkLst>
          <pc:docMk/>
          <pc:sldMk cId="2783240306" sldId="260"/>
        </pc:sldMkLst>
        <pc:spChg chg="mod">
          <ac:chgData name="Aditya Kumar" userId="8d02449d-a952-42c1-90ce-9cfb614d402f" providerId="ADAL" clId="{239366CE-86AB-4457-B277-613C70AD7151}" dt="2025-08-06T06:57:43.629" v="4371" actId="1036"/>
          <ac:spMkLst>
            <pc:docMk/>
            <pc:sldMk cId="2783240306" sldId="260"/>
            <ac:spMk id="3" creationId="{87E6C298-B93D-C0A2-0CD9-8863B6342653}"/>
          </ac:spMkLst>
        </pc:spChg>
        <pc:spChg chg="add mod">
          <ac:chgData name="Aditya Kumar" userId="8d02449d-a952-42c1-90ce-9cfb614d402f" providerId="ADAL" clId="{239366CE-86AB-4457-B277-613C70AD7151}" dt="2025-08-06T06:40:40.251" v="3509" actId="1038"/>
          <ac:spMkLst>
            <pc:docMk/>
            <pc:sldMk cId="2783240306" sldId="260"/>
            <ac:spMk id="12" creationId="{38512914-A1F0-E31F-065E-165EBDCE0587}"/>
          </ac:spMkLst>
        </pc:spChg>
        <pc:spChg chg="add mod">
          <ac:chgData name="Aditya Kumar" userId="8d02449d-a952-42c1-90ce-9cfb614d402f" providerId="ADAL" clId="{239366CE-86AB-4457-B277-613C70AD7151}" dt="2025-08-06T06:44:00.762" v="3609" actId="1037"/>
          <ac:spMkLst>
            <pc:docMk/>
            <pc:sldMk cId="2783240306" sldId="260"/>
            <ac:spMk id="13" creationId="{ABF45CD1-1E4D-3D25-CA6A-B0D714BFD8D9}"/>
          </ac:spMkLst>
        </pc:spChg>
        <pc:spChg chg="add mod">
          <ac:chgData name="Aditya Kumar" userId="8d02449d-a952-42c1-90ce-9cfb614d402f" providerId="ADAL" clId="{239366CE-86AB-4457-B277-613C70AD7151}" dt="2025-08-06T06:51:55.790" v="3914" actId="208"/>
          <ac:spMkLst>
            <pc:docMk/>
            <pc:sldMk cId="2783240306" sldId="260"/>
            <ac:spMk id="37" creationId="{6EC94F99-0F4A-28EE-F2BA-D6B8C2D2D1E1}"/>
          </ac:spMkLst>
        </pc:spChg>
        <pc:spChg chg="add mod">
          <ac:chgData name="Aditya Kumar" userId="8d02449d-a952-42c1-90ce-9cfb614d402f" providerId="ADAL" clId="{239366CE-86AB-4457-B277-613C70AD7151}" dt="2025-08-06T06:52:03.553" v="3917" actId="208"/>
          <ac:spMkLst>
            <pc:docMk/>
            <pc:sldMk cId="2783240306" sldId="260"/>
            <ac:spMk id="38" creationId="{75C18C8A-FA98-A279-F998-61E7240C4AB7}"/>
          </ac:spMkLst>
        </pc:spChg>
        <pc:spChg chg="add mod">
          <ac:chgData name="Aditya Kumar" userId="8d02449d-a952-42c1-90ce-9cfb614d402f" providerId="ADAL" clId="{239366CE-86AB-4457-B277-613C70AD7151}" dt="2025-08-06T06:55:09.097" v="4282" actId="122"/>
          <ac:spMkLst>
            <pc:docMk/>
            <pc:sldMk cId="2783240306" sldId="260"/>
            <ac:spMk id="48" creationId="{2BE058D9-4E0D-60CF-4EBB-C7EFAB4184D7}"/>
          </ac:spMkLst>
        </pc:spChg>
        <pc:spChg chg="add mod">
          <ac:chgData name="Aditya Kumar" userId="8d02449d-a952-42c1-90ce-9cfb614d402f" providerId="ADAL" clId="{239366CE-86AB-4457-B277-613C70AD7151}" dt="2025-08-06T06:55:11.670" v="4283" actId="122"/>
          <ac:spMkLst>
            <pc:docMk/>
            <pc:sldMk cId="2783240306" sldId="260"/>
            <ac:spMk id="49" creationId="{9157A04F-3D69-3D75-56F5-7392D3C265A8}"/>
          </ac:spMkLst>
        </pc:spChg>
        <pc:spChg chg="add mod">
          <ac:chgData name="Aditya Kumar" userId="8d02449d-a952-42c1-90ce-9cfb614d402f" providerId="ADAL" clId="{239366CE-86AB-4457-B277-613C70AD7151}" dt="2025-08-06T06:55:41.379" v="4286" actId="1582"/>
          <ac:spMkLst>
            <pc:docMk/>
            <pc:sldMk cId="2783240306" sldId="260"/>
            <ac:spMk id="50" creationId="{59D693C9-3450-1C92-D3F7-4467FD258C5E}"/>
          </ac:spMkLst>
        </pc:spChg>
        <pc:spChg chg="add mod">
          <ac:chgData name="Aditya Kumar" userId="8d02449d-a952-42c1-90ce-9cfb614d402f" providerId="ADAL" clId="{239366CE-86AB-4457-B277-613C70AD7151}" dt="2025-08-06T06:56:27.015" v="4336" actId="1076"/>
          <ac:spMkLst>
            <pc:docMk/>
            <pc:sldMk cId="2783240306" sldId="260"/>
            <ac:spMk id="51" creationId="{CACE297A-0905-7AD5-995A-8C906022B1AD}"/>
          </ac:spMkLst>
        </pc:spChg>
        <pc:picChg chg="add mod">
          <ac:chgData name="Aditya Kumar" userId="8d02449d-a952-42c1-90ce-9cfb614d402f" providerId="ADAL" clId="{239366CE-86AB-4457-B277-613C70AD7151}" dt="2025-08-11T06:04:16.111" v="12533" actId="1037"/>
          <ac:picMkLst>
            <pc:docMk/>
            <pc:sldMk cId="2783240306" sldId="260"/>
            <ac:picMk id="5" creationId="{01B56BE6-7085-B5C8-F706-DFA20E7B685A}"/>
          </ac:picMkLst>
        </pc:picChg>
        <pc:picChg chg="add mod ord">
          <ac:chgData name="Aditya Kumar" userId="8d02449d-a952-42c1-90ce-9cfb614d402f" providerId="ADAL" clId="{239366CE-86AB-4457-B277-613C70AD7151}" dt="2025-08-06T06:46:32.207" v="3712" actId="167"/>
          <ac:picMkLst>
            <pc:docMk/>
            <pc:sldMk cId="2783240306" sldId="260"/>
            <ac:picMk id="9" creationId="{D933686E-5A7C-16B6-BA96-E56606EE478A}"/>
          </ac:picMkLst>
        </pc:picChg>
        <pc:cxnChg chg="add mod">
          <ac:chgData name="Aditya Kumar" userId="8d02449d-a952-42c1-90ce-9cfb614d402f" providerId="ADAL" clId="{239366CE-86AB-4457-B277-613C70AD7151}" dt="2025-08-06T06:39:55.929" v="3448" actId="1582"/>
          <ac:cxnSpMkLst>
            <pc:docMk/>
            <pc:sldMk cId="2783240306" sldId="260"/>
            <ac:cxnSpMk id="11" creationId="{DDA72D12-F8E8-FAC0-D813-436F099FB7D1}"/>
          </ac:cxnSpMkLst>
        </pc:cxnChg>
        <pc:cxnChg chg="add mod">
          <ac:chgData name="Aditya Kumar" userId="8d02449d-a952-42c1-90ce-9cfb614d402f" providerId="ADAL" clId="{239366CE-86AB-4457-B277-613C70AD7151}" dt="2025-08-06T06:43:29.751" v="3595" actId="14100"/>
          <ac:cxnSpMkLst>
            <pc:docMk/>
            <pc:sldMk cId="2783240306" sldId="260"/>
            <ac:cxnSpMk id="15" creationId="{9FED9F34-463F-B3F2-B574-DEA223DB287C}"/>
          </ac:cxnSpMkLst>
        </pc:cxnChg>
        <pc:cxnChg chg="add mod">
          <ac:chgData name="Aditya Kumar" userId="8d02449d-a952-42c1-90ce-9cfb614d402f" providerId="ADAL" clId="{239366CE-86AB-4457-B277-613C70AD7151}" dt="2025-08-06T06:43:22.515" v="3593" actId="14100"/>
          <ac:cxnSpMkLst>
            <pc:docMk/>
            <pc:sldMk cId="2783240306" sldId="260"/>
            <ac:cxnSpMk id="18" creationId="{8C1D18C9-1E02-516F-DC51-B14B930A608E}"/>
          </ac:cxnSpMkLst>
        </pc:cxnChg>
        <pc:cxnChg chg="add mod">
          <ac:chgData name="Aditya Kumar" userId="8d02449d-a952-42c1-90ce-9cfb614d402f" providerId="ADAL" clId="{239366CE-86AB-4457-B277-613C70AD7151}" dt="2025-08-06T06:53:03.061" v="3958" actId="208"/>
          <ac:cxnSpMkLst>
            <pc:docMk/>
            <pc:sldMk cId="2783240306" sldId="260"/>
            <ac:cxnSpMk id="36" creationId="{2DA0CA16-A0CC-0DE1-D84A-0184FC02112F}"/>
          </ac:cxnSpMkLst>
        </pc:cxnChg>
        <pc:cxnChg chg="add mod">
          <ac:chgData name="Aditya Kumar" userId="8d02449d-a952-42c1-90ce-9cfb614d402f" providerId="ADAL" clId="{239366CE-86AB-4457-B277-613C70AD7151}" dt="2025-08-06T06:53:03.061" v="3958" actId="208"/>
          <ac:cxnSpMkLst>
            <pc:docMk/>
            <pc:sldMk cId="2783240306" sldId="260"/>
            <ac:cxnSpMk id="40" creationId="{E405D107-2004-0CCB-0083-9E17CB0FDBE4}"/>
          </ac:cxnSpMkLst>
        </pc:cxnChg>
        <pc:cxnChg chg="add mod">
          <ac:chgData name="Aditya Kumar" userId="8d02449d-a952-42c1-90ce-9cfb614d402f" providerId="ADAL" clId="{239366CE-86AB-4457-B277-613C70AD7151}" dt="2025-08-06T06:53:03.061" v="3958" actId="208"/>
          <ac:cxnSpMkLst>
            <pc:docMk/>
            <pc:sldMk cId="2783240306" sldId="260"/>
            <ac:cxnSpMk id="42" creationId="{E291CC10-0994-4526-8B74-C659AE672429}"/>
          </ac:cxnSpMkLst>
        </pc:cxnChg>
        <pc:cxnChg chg="add mod">
          <ac:chgData name="Aditya Kumar" userId="8d02449d-a952-42c1-90ce-9cfb614d402f" providerId="ADAL" clId="{239366CE-86AB-4457-B277-613C70AD7151}" dt="2025-08-06T06:55:41.379" v="4286" actId="1582"/>
          <ac:cxnSpMkLst>
            <pc:docMk/>
            <pc:sldMk cId="2783240306" sldId="260"/>
            <ac:cxnSpMk id="46" creationId="{BAF66147-A733-0D37-0BAB-35600F9C6421}"/>
          </ac:cxnSpMkLst>
        </pc:cxnChg>
        <pc:cxnChg chg="add mod">
          <ac:chgData name="Aditya Kumar" userId="8d02449d-a952-42c1-90ce-9cfb614d402f" providerId="ADAL" clId="{239366CE-86AB-4457-B277-613C70AD7151}" dt="2025-08-06T06:55:41.379" v="4286" actId="1582"/>
          <ac:cxnSpMkLst>
            <pc:docMk/>
            <pc:sldMk cId="2783240306" sldId="260"/>
            <ac:cxnSpMk id="47" creationId="{D51ACCD6-F154-421F-E378-121451FB488A}"/>
          </ac:cxnSpMkLst>
        </pc:cxnChg>
      </pc:sldChg>
      <pc:sldChg chg="addSp delSp modSp new mod">
        <pc:chgData name="Aditya Kumar" userId="8d02449d-a952-42c1-90ce-9cfb614d402f" providerId="ADAL" clId="{239366CE-86AB-4457-B277-613C70AD7151}" dt="2025-08-11T09:24:19.667" v="12565" actId="20577"/>
        <pc:sldMkLst>
          <pc:docMk/>
          <pc:sldMk cId="1214431389" sldId="261"/>
        </pc:sldMkLst>
        <pc:spChg chg="mod">
          <ac:chgData name="Aditya Kumar" userId="8d02449d-a952-42c1-90ce-9cfb614d402f" providerId="ADAL" clId="{239366CE-86AB-4457-B277-613C70AD7151}" dt="2025-08-06T08:01:23.587" v="5966" actId="404"/>
          <ac:spMkLst>
            <pc:docMk/>
            <pc:sldMk cId="1214431389" sldId="261"/>
            <ac:spMk id="3" creationId="{65BCCCC3-2CA3-8737-9539-80AD47090DBB}"/>
          </ac:spMkLst>
        </pc:spChg>
        <pc:graphicFrameChg chg="add del mod modGraphic">
          <ac:chgData name="Aditya Kumar" userId="8d02449d-a952-42c1-90ce-9cfb614d402f" providerId="ADAL" clId="{239366CE-86AB-4457-B277-613C70AD7151}" dt="2025-08-11T09:24:19.667" v="12565" actId="20577"/>
          <ac:graphicFrameMkLst>
            <pc:docMk/>
            <pc:sldMk cId="1214431389" sldId="261"/>
            <ac:graphicFrameMk id="2" creationId="{62896DC7-1171-B239-E340-11D0478183F6}"/>
          </ac:graphicFrameMkLst>
        </pc:graphicFrameChg>
        <pc:picChg chg="add mod ord">
          <ac:chgData name="Aditya Kumar" userId="8d02449d-a952-42c1-90ce-9cfb614d402f" providerId="ADAL" clId="{239366CE-86AB-4457-B277-613C70AD7151}" dt="2025-08-06T07:00:13.128" v="4418" actId="167"/>
          <ac:picMkLst>
            <pc:docMk/>
            <pc:sldMk cId="1214431389" sldId="261"/>
            <ac:picMk id="5" creationId="{0DFE6D05-D133-23F6-907A-76D1C3C873D7}"/>
          </ac:picMkLst>
        </pc:picChg>
      </pc:sldChg>
      <pc:sldChg chg="delSp modSp new mod">
        <pc:chgData name="Aditya Kumar" userId="8d02449d-a952-42c1-90ce-9cfb614d402f" providerId="ADAL" clId="{239366CE-86AB-4457-B277-613C70AD7151}" dt="2025-08-06T07:00:51.672" v="4442" actId="20577"/>
        <pc:sldMkLst>
          <pc:docMk/>
          <pc:sldMk cId="3113075250" sldId="262"/>
        </pc:sldMkLst>
        <pc:spChg chg="mod">
          <ac:chgData name="Aditya Kumar" userId="8d02449d-a952-42c1-90ce-9cfb614d402f" providerId="ADAL" clId="{239366CE-86AB-4457-B277-613C70AD7151}" dt="2025-08-06T07:00:51.672" v="4442" actId="20577"/>
          <ac:spMkLst>
            <pc:docMk/>
            <pc:sldMk cId="3113075250" sldId="262"/>
            <ac:spMk id="2" creationId="{C3BCF03F-5C28-9746-5746-243584EE500A}"/>
          </ac:spMkLst>
        </pc:spChg>
      </pc:sldChg>
      <pc:sldChg chg="modSp add mod ord">
        <pc:chgData name="Aditya Kumar" userId="8d02449d-a952-42c1-90ce-9cfb614d402f" providerId="ADAL" clId="{239366CE-86AB-4457-B277-613C70AD7151}" dt="2025-08-06T07:01:27.062" v="4465" actId="12788"/>
        <pc:sldMkLst>
          <pc:docMk/>
          <pc:sldMk cId="1314887473" sldId="263"/>
        </pc:sldMkLst>
        <pc:spChg chg="mod">
          <ac:chgData name="Aditya Kumar" userId="8d02449d-a952-42c1-90ce-9cfb614d402f" providerId="ADAL" clId="{239366CE-86AB-4457-B277-613C70AD7151}" dt="2025-08-06T07:01:27.062" v="4465" actId="12788"/>
          <ac:spMkLst>
            <pc:docMk/>
            <pc:sldMk cId="1314887473" sldId="263"/>
            <ac:spMk id="2" creationId="{6DF4E2D9-912A-59A0-505A-6010B47C9E7C}"/>
          </ac:spMkLst>
        </pc:spChg>
      </pc:sldChg>
      <pc:sldChg chg="modSp add mod ord">
        <pc:chgData name="Aditya Kumar" userId="8d02449d-a952-42c1-90ce-9cfb614d402f" providerId="ADAL" clId="{239366CE-86AB-4457-B277-613C70AD7151}" dt="2025-08-06T07:01:45.505" v="4494" actId="20577"/>
        <pc:sldMkLst>
          <pc:docMk/>
          <pc:sldMk cId="1323291774" sldId="264"/>
        </pc:sldMkLst>
        <pc:spChg chg="mod">
          <ac:chgData name="Aditya Kumar" userId="8d02449d-a952-42c1-90ce-9cfb614d402f" providerId="ADAL" clId="{239366CE-86AB-4457-B277-613C70AD7151}" dt="2025-08-06T07:01:45.505" v="4494" actId="20577"/>
          <ac:spMkLst>
            <pc:docMk/>
            <pc:sldMk cId="1323291774" sldId="264"/>
            <ac:spMk id="2" creationId="{FCE2A7F1-DB27-0CF9-A04C-B878157F5657}"/>
          </ac:spMkLst>
        </pc:spChg>
      </pc:sldChg>
      <pc:sldChg chg="addSp modSp new mod">
        <pc:chgData name="Aditya Kumar" userId="8d02449d-a952-42c1-90ce-9cfb614d402f" providerId="ADAL" clId="{239366CE-86AB-4457-B277-613C70AD7151}" dt="2025-08-11T06:04:43.376" v="12534" actId="20577"/>
        <pc:sldMkLst>
          <pc:docMk/>
          <pc:sldMk cId="3878901350" sldId="265"/>
        </pc:sldMkLst>
        <pc:spChg chg="mod">
          <ac:chgData name="Aditya Kumar" userId="8d02449d-a952-42c1-90ce-9cfb614d402f" providerId="ADAL" clId="{239366CE-86AB-4457-B277-613C70AD7151}" dt="2025-08-06T09:25:03.245" v="7287" actId="1036"/>
          <ac:spMkLst>
            <pc:docMk/>
            <pc:sldMk cId="3878901350" sldId="265"/>
            <ac:spMk id="2" creationId="{99ADE30E-7210-6ED6-6FE3-4CFE4F3881AF}"/>
          </ac:spMkLst>
        </pc:spChg>
        <pc:spChg chg="mod">
          <ac:chgData name="Aditya Kumar" userId="8d02449d-a952-42c1-90ce-9cfb614d402f" providerId="ADAL" clId="{239366CE-86AB-4457-B277-613C70AD7151}" dt="2025-08-11T06:04:43.376" v="12534" actId="20577"/>
          <ac:spMkLst>
            <pc:docMk/>
            <pc:sldMk cId="3878901350" sldId="265"/>
            <ac:spMk id="3" creationId="{67063ECB-9CAF-6EC9-F48B-1A6882881DAB}"/>
          </ac:spMkLst>
        </pc:spChg>
        <pc:picChg chg="add mod ord">
          <ac:chgData name="Aditya Kumar" userId="8d02449d-a952-42c1-90ce-9cfb614d402f" providerId="ADAL" clId="{239366CE-86AB-4457-B277-613C70AD7151}" dt="2025-08-06T09:25:24.827" v="7293" actId="1035"/>
          <ac:picMkLst>
            <pc:docMk/>
            <pc:sldMk cId="3878901350" sldId="265"/>
            <ac:picMk id="5" creationId="{C881AA5C-EACD-5A27-C93D-898FEE89338F}"/>
          </ac:picMkLst>
        </pc:picChg>
      </pc:sldChg>
      <pc:sldChg chg="addSp delSp modSp new mod">
        <pc:chgData name="Aditya Kumar" userId="8d02449d-a952-42c1-90ce-9cfb614d402f" providerId="ADAL" clId="{239366CE-86AB-4457-B277-613C70AD7151}" dt="2025-08-06T09:57:13.534" v="8356" actId="20577"/>
        <pc:sldMkLst>
          <pc:docMk/>
          <pc:sldMk cId="1920769478" sldId="266"/>
        </pc:sldMkLst>
        <pc:spChg chg="mod">
          <ac:chgData name="Aditya Kumar" userId="8d02449d-a952-42c1-90ce-9cfb614d402f" providerId="ADAL" clId="{239366CE-86AB-4457-B277-613C70AD7151}" dt="2025-08-06T09:57:13.534" v="8356" actId="20577"/>
          <ac:spMkLst>
            <pc:docMk/>
            <pc:sldMk cId="1920769478" sldId="266"/>
            <ac:spMk id="3" creationId="{F5CE5783-FBB9-1A79-A09E-938B1BAA0BFD}"/>
          </ac:spMkLst>
        </pc:spChg>
        <pc:picChg chg="add mod ord">
          <ac:chgData name="Aditya Kumar" userId="8d02449d-a952-42c1-90ce-9cfb614d402f" providerId="ADAL" clId="{239366CE-86AB-4457-B277-613C70AD7151}" dt="2025-08-06T09:31:00.874" v="7373" actId="167"/>
          <ac:picMkLst>
            <pc:docMk/>
            <pc:sldMk cId="1920769478" sldId="266"/>
            <ac:picMk id="5" creationId="{DF3173C2-38F0-83D9-83B2-581FBC77886F}"/>
          </ac:picMkLst>
        </pc:picChg>
      </pc:sldChg>
      <pc:sldChg chg="addSp delSp modSp new mod">
        <pc:chgData name="Aditya Kumar" userId="8d02449d-a952-42c1-90ce-9cfb614d402f" providerId="ADAL" clId="{239366CE-86AB-4457-B277-613C70AD7151}" dt="2025-08-06T10:02:00.637" v="8431" actId="1036"/>
        <pc:sldMkLst>
          <pc:docMk/>
          <pc:sldMk cId="1222413624" sldId="267"/>
        </pc:sldMkLst>
        <pc:spChg chg="mod">
          <ac:chgData name="Aditya Kumar" userId="8d02449d-a952-42c1-90ce-9cfb614d402f" providerId="ADAL" clId="{239366CE-86AB-4457-B277-613C70AD7151}" dt="2025-08-06T10:00:03.971" v="8421" actId="14100"/>
          <ac:spMkLst>
            <pc:docMk/>
            <pc:sldMk cId="1222413624" sldId="267"/>
            <ac:spMk id="3" creationId="{DA10C3AC-DBD3-93B3-9881-29452FE5D73C}"/>
          </ac:spMkLst>
        </pc:spChg>
        <pc:picChg chg="add mod ord">
          <ac:chgData name="Aditya Kumar" userId="8d02449d-a952-42c1-90ce-9cfb614d402f" providerId="ADAL" clId="{239366CE-86AB-4457-B277-613C70AD7151}" dt="2025-08-06T10:02:00.637" v="8431" actId="1036"/>
          <ac:picMkLst>
            <pc:docMk/>
            <pc:sldMk cId="1222413624" sldId="267"/>
            <ac:picMk id="5" creationId="{B9852795-4E45-B3DB-03D0-42A7E1460D0B}"/>
          </ac:picMkLst>
        </pc:picChg>
      </pc:sldChg>
      <pc:sldChg chg="addSp delSp modSp new mod modClrScheme chgLayout">
        <pc:chgData name="Aditya Kumar" userId="8d02449d-a952-42c1-90ce-9cfb614d402f" providerId="ADAL" clId="{239366CE-86AB-4457-B277-613C70AD7151}" dt="2025-08-06T11:13:59.913" v="9938" actId="208"/>
        <pc:sldMkLst>
          <pc:docMk/>
          <pc:sldMk cId="676059170" sldId="268"/>
        </pc:sldMkLst>
        <pc:spChg chg="add mod ord">
          <ac:chgData name="Aditya Kumar" userId="8d02449d-a952-42c1-90ce-9cfb614d402f" providerId="ADAL" clId="{239366CE-86AB-4457-B277-613C70AD7151}" dt="2025-08-06T10:45:48.798" v="9126" actId="208"/>
          <ac:spMkLst>
            <pc:docMk/>
            <pc:sldMk cId="676059170" sldId="268"/>
            <ac:spMk id="5" creationId="{27C42CD0-1C54-382A-609A-EBDA178C29BB}"/>
          </ac:spMkLst>
        </pc:spChg>
        <pc:spChg chg="add mod ord">
          <ac:chgData name="Aditya Kumar" userId="8d02449d-a952-42c1-90ce-9cfb614d402f" providerId="ADAL" clId="{239366CE-86AB-4457-B277-613C70AD7151}" dt="2025-08-06T10:16:35.897" v="8618" actId="20577"/>
          <ac:spMkLst>
            <pc:docMk/>
            <pc:sldMk cId="676059170" sldId="268"/>
            <ac:spMk id="6" creationId="{5B50C67A-D786-C718-AD21-928F6868D896}"/>
          </ac:spMkLst>
        </pc:spChg>
        <pc:picChg chg="add mod ord">
          <ac:chgData name="Aditya Kumar" userId="8d02449d-a952-42c1-90ce-9cfb614d402f" providerId="ADAL" clId="{239366CE-86AB-4457-B277-613C70AD7151}" dt="2025-08-06T10:46:02.935" v="9128" actId="1076"/>
          <ac:picMkLst>
            <pc:docMk/>
            <pc:sldMk cId="676059170" sldId="268"/>
            <ac:picMk id="11" creationId="{1223F472-BB7B-1084-5F99-1E7842ECCF9A}"/>
          </ac:picMkLst>
        </pc:picChg>
        <pc:picChg chg="add mod">
          <ac:chgData name="Aditya Kumar" userId="8d02449d-a952-42c1-90ce-9cfb614d402f" providerId="ADAL" clId="{239366CE-86AB-4457-B277-613C70AD7151}" dt="2025-08-06T10:30:08.490" v="8780" actId="1076"/>
          <ac:picMkLst>
            <pc:docMk/>
            <pc:sldMk cId="676059170" sldId="268"/>
            <ac:picMk id="13" creationId="{01D1CD6F-44B0-7A57-298A-B4A199E44B32}"/>
          </ac:picMkLst>
        </pc:picChg>
        <pc:picChg chg="add mod">
          <ac:chgData name="Aditya Kumar" userId="8d02449d-a952-42c1-90ce-9cfb614d402f" providerId="ADAL" clId="{239366CE-86AB-4457-B277-613C70AD7151}" dt="2025-08-06T11:13:59.913" v="9938" actId="208"/>
          <ac:picMkLst>
            <pc:docMk/>
            <pc:sldMk cId="676059170" sldId="268"/>
            <ac:picMk id="15" creationId="{7C9E0C3E-7EBE-51B5-AEF4-8B0AA31A2281}"/>
          </ac:picMkLst>
        </pc:picChg>
        <pc:picChg chg="add mod">
          <ac:chgData name="Aditya Kumar" userId="8d02449d-a952-42c1-90ce-9cfb614d402f" providerId="ADAL" clId="{239366CE-86AB-4457-B277-613C70AD7151}" dt="2025-08-06T11:13:59.913" v="9938" actId="208"/>
          <ac:picMkLst>
            <pc:docMk/>
            <pc:sldMk cId="676059170" sldId="268"/>
            <ac:picMk id="17" creationId="{1FF49468-BACD-435F-59CA-C2F713F6D670}"/>
          </ac:picMkLst>
        </pc:picChg>
        <pc:cxnChg chg="add mod">
          <ac:chgData name="Aditya Kumar" userId="8d02449d-a952-42c1-90ce-9cfb614d402f" providerId="ADAL" clId="{239366CE-86AB-4457-B277-613C70AD7151}" dt="2025-08-06T10:46:51.789" v="9134" actId="1582"/>
          <ac:cxnSpMkLst>
            <pc:docMk/>
            <pc:sldMk cId="676059170" sldId="268"/>
            <ac:cxnSpMk id="19" creationId="{523782B9-0F31-31EB-5141-D376339C47A8}"/>
          </ac:cxnSpMkLst>
        </pc:cxnChg>
      </pc:sldChg>
      <pc:sldChg chg="addSp delSp modSp add mod ord">
        <pc:chgData name="Aditya Kumar" userId="8d02449d-a952-42c1-90ce-9cfb614d402f" providerId="ADAL" clId="{239366CE-86AB-4457-B277-613C70AD7151}" dt="2025-08-06T11:14:05.004" v="9939" actId="208"/>
        <pc:sldMkLst>
          <pc:docMk/>
          <pc:sldMk cId="343608132" sldId="269"/>
        </pc:sldMkLst>
        <pc:spChg chg="mod">
          <ac:chgData name="Aditya Kumar" userId="8d02449d-a952-42c1-90ce-9cfb614d402f" providerId="ADAL" clId="{239366CE-86AB-4457-B277-613C70AD7151}" dt="2025-08-06T10:33:10.675" v="8838" actId="20577"/>
          <ac:spMkLst>
            <pc:docMk/>
            <pc:sldMk cId="343608132" sldId="269"/>
            <ac:spMk id="5" creationId="{7476C70F-1CD2-ED2F-E8E1-6301BE1154A6}"/>
          </ac:spMkLst>
        </pc:spChg>
        <pc:spChg chg="mod">
          <ac:chgData name="Aditya Kumar" userId="8d02449d-a952-42c1-90ce-9cfb614d402f" providerId="ADAL" clId="{239366CE-86AB-4457-B277-613C70AD7151}" dt="2025-08-06T10:32:53.280" v="8815" actId="20577"/>
          <ac:spMkLst>
            <pc:docMk/>
            <pc:sldMk cId="343608132" sldId="269"/>
            <ac:spMk id="6" creationId="{C29C28E6-A2D4-E420-A563-6114DCF6B8D2}"/>
          </ac:spMkLst>
        </pc:spChg>
        <pc:picChg chg="add mod">
          <ac:chgData name="Aditya Kumar" userId="8d02449d-a952-42c1-90ce-9cfb614d402f" providerId="ADAL" clId="{239366CE-86AB-4457-B277-613C70AD7151}" dt="2025-08-06T10:34:05.510" v="8848" actId="1076"/>
          <ac:picMkLst>
            <pc:docMk/>
            <pc:sldMk cId="343608132" sldId="269"/>
            <ac:picMk id="7" creationId="{A7B0AA59-4FB6-75D1-97C5-4D3270A23B7D}"/>
          </ac:picMkLst>
        </pc:picChg>
        <pc:picChg chg="add mod">
          <ac:chgData name="Aditya Kumar" userId="8d02449d-a952-42c1-90ce-9cfb614d402f" providerId="ADAL" clId="{239366CE-86AB-4457-B277-613C70AD7151}" dt="2025-08-06T10:34:33.475" v="8851" actId="1076"/>
          <ac:picMkLst>
            <pc:docMk/>
            <pc:sldMk cId="343608132" sldId="269"/>
            <ac:picMk id="9" creationId="{55C32E37-661E-2297-2E1B-EFD55604A355}"/>
          </ac:picMkLst>
        </pc:picChg>
        <pc:picChg chg="add mod">
          <ac:chgData name="Aditya Kumar" userId="8d02449d-a952-42c1-90ce-9cfb614d402f" providerId="ADAL" clId="{239366CE-86AB-4457-B277-613C70AD7151}" dt="2025-08-06T11:14:05.004" v="9939" actId="208"/>
          <ac:picMkLst>
            <pc:docMk/>
            <pc:sldMk cId="343608132" sldId="269"/>
            <ac:picMk id="12" creationId="{9288DA74-D2BA-9D9E-5FBC-3D3E2218B045}"/>
          </ac:picMkLst>
        </pc:picChg>
        <pc:picChg chg="add mod">
          <ac:chgData name="Aditya Kumar" userId="8d02449d-a952-42c1-90ce-9cfb614d402f" providerId="ADAL" clId="{239366CE-86AB-4457-B277-613C70AD7151}" dt="2025-08-06T11:14:05.004" v="9939" actId="208"/>
          <ac:picMkLst>
            <pc:docMk/>
            <pc:sldMk cId="343608132" sldId="269"/>
            <ac:picMk id="16" creationId="{DE2C8823-ED45-04DD-71BB-CCEB364884AE}"/>
          </ac:picMkLst>
        </pc:picChg>
        <pc:cxnChg chg="add mod">
          <ac:chgData name="Aditya Kumar" userId="8d02449d-a952-42c1-90ce-9cfb614d402f" providerId="ADAL" clId="{239366CE-86AB-4457-B277-613C70AD7151}" dt="2025-08-06T10:46:56.698" v="9135"/>
          <ac:cxnSpMkLst>
            <pc:docMk/>
            <pc:sldMk cId="343608132" sldId="269"/>
            <ac:cxnSpMk id="18" creationId="{34DDDA38-5126-F727-92D3-7B68D17C5B88}"/>
          </ac:cxnSpMkLst>
        </pc:cxnChg>
      </pc:sldChg>
      <pc:sldChg chg="addSp delSp modSp add mod">
        <pc:chgData name="Aditya Kumar" userId="8d02449d-a952-42c1-90ce-9cfb614d402f" providerId="ADAL" clId="{239366CE-86AB-4457-B277-613C70AD7151}" dt="2025-08-06T10:48:50.676" v="9152" actId="208"/>
        <pc:sldMkLst>
          <pc:docMk/>
          <pc:sldMk cId="3398110608" sldId="270"/>
        </pc:sldMkLst>
        <pc:spChg chg="mod">
          <ac:chgData name="Aditya Kumar" userId="8d02449d-a952-42c1-90ce-9cfb614d402f" providerId="ADAL" clId="{239366CE-86AB-4457-B277-613C70AD7151}" dt="2025-08-06T10:36:44.897" v="8964" actId="20577"/>
          <ac:spMkLst>
            <pc:docMk/>
            <pc:sldMk cId="3398110608" sldId="270"/>
            <ac:spMk id="5" creationId="{CA33DA17-013A-C98A-5351-5296E5FAE200}"/>
          </ac:spMkLst>
        </pc:spChg>
        <pc:spChg chg="mod">
          <ac:chgData name="Aditya Kumar" userId="8d02449d-a952-42c1-90ce-9cfb614d402f" providerId="ADAL" clId="{239366CE-86AB-4457-B277-613C70AD7151}" dt="2025-08-06T10:36:55.450" v="8972" actId="20577"/>
          <ac:spMkLst>
            <pc:docMk/>
            <pc:sldMk cId="3398110608" sldId="270"/>
            <ac:spMk id="6" creationId="{686C0083-0865-B850-B6D4-AD02B1B61798}"/>
          </ac:spMkLst>
        </pc:spChg>
        <pc:spChg chg="add mod">
          <ac:chgData name="Aditya Kumar" userId="8d02449d-a952-42c1-90ce-9cfb614d402f" providerId="ADAL" clId="{239366CE-86AB-4457-B277-613C70AD7151}" dt="2025-08-06T10:48:50.676" v="9152" actId="208"/>
          <ac:spMkLst>
            <pc:docMk/>
            <pc:sldMk cId="3398110608" sldId="270"/>
            <ac:spMk id="20" creationId="{CFFDAD95-C6D0-408D-0415-64FE1B3A4EB8}"/>
          </ac:spMkLst>
        </pc:spChg>
        <pc:grpChg chg="add mod">
          <ac:chgData name="Aditya Kumar" userId="8d02449d-a952-42c1-90ce-9cfb614d402f" providerId="ADAL" clId="{239366CE-86AB-4457-B277-613C70AD7151}" dt="2025-08-06T10:47:20.931" v="9141" actId="1076"/>
          <ac:grpSpMkLst>
            <pc:docMk/>
            <pc:sldMk cId="3398110608" sldId="270"/>
            <ac:grpSpMk id="15" creationId="{614271B1-F3F6-7C2C-4151-0486C64B4F80}"/>
          </ac:grpSpMkLst>
        </pc:grpChg>
        <pc:picChg chg="add mod">
          <ac:chgData name="Aditya Kumar" userId="8d02449d-a952-42c1-90ce-9cfb614d402f" providerId="ADAL" clId="{239366CE-86AB-4457-B277-613C70AD7151}" dt="2025-08-06T10:45:02.695" v="9119" actId="1035"/>
          <ac:picMkLst>
            <pc:docMk/>
            <pc:sldMk cId="3398110608" sldId="270"/>
            <ac:picMk id="3" creationId="{2BC427CC-6F28-2E2E-47C3-C23BF25C882B}"/>
          </ac:picMkLst>
        </pc:picChg>
        <pc:picChg chg="add mod">
          <ac:chgData name="Aditya Kumar" userId="8d02449d-a952-42c1-90ce-9cfb614d402f" providerId="ADAL" clId="{239366CE-86AB-4457-B277-613C70AD7151}" dt="2025-08-06T10:45:02.695" v="9119" actId="1035"/>
          <ac:picMkLst>
            <pc:docMk/>
            <pc:sldMk cId="3398110608" sldId="270"/>
            <ac:picMk id="8" creationId="{113B0A47-7E54-F519-453E-F05D4EAD172B}"/>
          </ac:picMkLst>
        </pc:picChg>
        <pc:picChg chg="add mod">
          <ac:chgData name="Aditya Kumar" userId="8d02449d-a952-42c1-90ce-9cfb614d402f" providerId="ADAL" clId="{239366CE-86AB-4457-B277-613C70AD7151}" dt="2025-08-06T10:48:11.511" v="9148" actId="208"/>
          <ac:picMkLst>
            <pc:docMk/>
            <pc:sldMk cId="3398110608" sldId="270"/>
            <ac:picMk id="11" creationId="{16DFE0AA-FCEB-F41E-FE09-87C6864A9CF1}"/>
          </ac:picMkLst>
        </pc:picChg>
        <pc:picChg chg="add mod">
          <ac:chgData name="Aditya Kumar" userId="8d02449d-a952-42c1-90ce-9cfb614d402f" providerId="ADAL" clId="{239366CE-86AB-4457-B277-613C70AD7151}" dt="2025-08-06T10:48:11.511" v="9148" actId="208"/>
          <ac:picMkLst>
            <pc:docMk/>
            <pc:sldMk cId="3398110608" sldId="270"/>
            <ac:picMk id="14" creationId="{BDEBC99D-B3B1-D882-C97D-949D434D2C11}"/>
          </ac:picMkLst>
        </pc:picChg>
        <pc:picChg chg="add mod">
          <ac:chgData name="Aditya Kumar" userId="8d02449d-a952-42c1-90ce-9cfb614d402f" providerId="ADAL" clId="{239366CE-86AB-4457-B277-613C70AD7151}" dt="2025-08-06T10:48:22.174" v="9149" actId="208"/>
          <ac:picMkLst>
            <pc:docMk/>
            <pc:sldMk cId="3398110608" sldId="270"/>
            <ac:picMk id="18" creationId="{B095DEA2-01CF-9912-0CC4-75F607A0AB11}"/>
          </ac:picMkLst>
        </pc:picChg>
        <pc:cxnChg chg="add mod">
          <ac:chgData name="Aditya Kumar" userId="8d02449d-a952-42c1-90ce-9cfb614d402f" providerId="ADAL" clId="{239366CE-86AB-4457-B277-613C70AD7151}" dt="2025-08-06T10:46:58.407" v="9136"/>
          <ac:cxnSpMkLst>
            <pc:docMk/>
            <pc:sldMk cId="3398110608" sldId="270"/>
            <ac:cxnSpMk id="19" creationId="{71A0ADEB-FF94-6CC2-D5FB-B56A43B2EF9D}"/>
          </ac:cxnSpMkLst>
        </pc:cxnChg>
      </pc:sldChg>
      <pc:sldChg chg="new del">
        <pc:chgData name="Aditya Kumar" userId="8d02449d-a952-42c1-90ce-9cfb614d402f" providerId="ADAL" clId="{239366CE-86AB-4457-B277-613C70AD7151}" dt="2025-08-06T10:39:39.695" v="8999" actId="47"/>
        <pc:sldMkLst>
          <pc:docMk/>
          <pc:sldMk cId="1037061470" sldId="271"/>
        </pc:sldMkLst>
      </pc:sldChg>
      <pc:sldChg chg="addSp delSp modSp add mod">
        <pc:chgData name="Aditya Kumar" userId="8d02449d-a952-42c1-90ce-9cfb614d402f" providerId="ADAL" clId="{239366CE-86AB-4457-B277-613C70AD7151}" dt="2025-08-06T10:49:07.276" v="9153" actId="208"/>
        <pc:sldMkLst>
          <pc:docMk/>
          <pc:sldMk cId="3770271434" sldId="271"/>
        </pc:sldMkLst>
        <pc:spChg chg="mod">
          <ac:chgData name="Aditya Kumar" userId="8d02449d-a952-42c1-90ce-9cfb614d402f" providerId="ADAL" clId="{239366CE-86AB-4457-B277-613C70AD7151}" dt="2025-08-06T10:39:58.918" v="9006" actId="20577"/>
          <ac:spMkLst>
            <pc:docMk/>
            <pc:sldMk cId="3770271434" sldId="271"/>
            <ac:spMk id="5" creationId="{DC397DEA-784A-91B0-17D5-31CD9D2AA837}"/>
          </ac:spMkLst>
        </pc:spChg>
        <pc:spChg chg="mod">
          <ac:chgData name="Aditya Kumar" userId="8d02449d-a952-42c1-90ce-9cfb614d402f" providerId="ADAL" clId="{239366CE-86AB-4457-B277-613C70AD7151}" dt="2025-08-06T10:40:13.948" v="9013" actId="20577"/>
          <ac:spMkLst>
            <pc:docMk/>
            <pc:sldMk cId="3770271434" sldId="271"/>
            <ac:spMk id="6" creationId="{CF261BF3-A300-0A9A-5545-7736B6E8FD81}"/>
          </ac:spMkLst>
        </pc:spChg>
        <pc:picChg chg="add mod">
          <ac:chgData name="Aditya Kumar" userId="8d02449d-a952-42c1-90ce-9cfb614d402f" providerId="ADAL" clId="{239366CE-86AB-4457-B277-613C70AD7151}" dt="2025-08-06T10:40:44.633" v="9018" actId="1076"/>
          <ac:picMkLst>
            <pc:docMk/>
            <pc:sldMk cId="3770271434" sldId="271"/>
            <ac:picMk id="4" creationId="{331F6F62-933A-9BB1-11A8-3D7483D5458B}"/>
          </ac:picMkLst>
        </pc:picChg>
        <pc:picChg chg="add mod">
          <ac:chgData name="Aditya Kumar" userId="8d02449d-a952-42c1-90ce-9cfb614d402f" providerId="ADAL" clId="{239366CE-86AB-4457-B277-613C70AD7151}" dt="2025-08-06T10:41:06.979" v="9021" actId="1076"/>
          <ac:picMkLst>
            <pc:docMk/>
            <pc:sldMk cId="3770271434" sldId="271"/>
            <ac:picMk id="9" creationId="{EBC23906-045A-04B1-73CE-33681FA9806E}"/>
          </ac:picMkLst>
        </pc:picChg>
        <pc:picChg chg="add mod">
          <ac:chgData name="Aditya Kumar" userId="8d02449d-a952-42c1-90ce-9cfb614d402f" providerId="ADAL" clId="{239366CE-86AB-4457-B277-613C70AD7151}" dt="2025-08-06T10:49:07.276" v="9153" actId="208"/>
          <ac:picMkLst>
            <pc:docMk/>
            <pc:sldMk cId="3770271434" sldId="271"/>
            <ac:picMk id="12" creationId="{9E160D1C-2CC3-8FAB-57E4-15F13DC22894}"/>
          </ac:picMkLst>
        </pc:picChg>
        <pc:picChg chg="add mod">
          <ac:chgData name="Aditya Kumar" userId="8d02449d-a952-42c1-90ce-9cfb614d402f" providerId="ADAL" clId="{239366CE-86AB-4457-B277-613C70AD7151}" dt="2025-08-06T10:49:07.276" v="9153" actId="208"/>
          <ac:picMkLst>
            <pc:docMk/>
            <pc:sldMk cId="3770271434" sldId="271"/>
            <ac:picMk id="16" creationId="{BC21491D-6E49-3DDF-67EF-ECEC7C2FB382}"/>
          </ac:picMkLst>
        </pc:picChg>
        <pc:cxnChg chg="add mod">
          <ac:chgData name="Aditya Kumar" userId="8d02449d-a952-42c1-90ce-9cfb614d402f" providerId="ADAL" clId="{239366CE-86AB-4457-B277-613C70AD7151}" dt="2025-08-06T10:46:59.953" v="9137"/>
          <ac:cxnSpMkLst>
            <pc:docMk/>
            <pc:sldMk cId="3770271434" sldId="271"/>
            <ac:cxnSpMk id="17" creationId="{44B4106D-A738-FE6B-28B4-7D3D69900D24}"/>
          </ac:cxnSpMkLst>
        </pc:cxnChg>
      </pc:sldChg>
      <pc:sldChg chg="addSp delSp modSp add mod">
        <pc:chgData name="Aditya Kumar" userId="8d02449d-a952-42c1-90ce-9cfb614d402f" providerId="ADAL" clId="{239366CE-86AB-4457-B277-613C70AD7151}" dt="2025-08-06T10:49:12.013" v="9154" actId="208"/>
        <pc:sldMkLst>
          <pc:docMk/>
          <pc:sldMk cId="798071266" sldId="272"/>
        </pc:sldMkLst>
        <pc:spChg chg="mod">
          <ac:chgData name="Aditya Kumar" userId="8d02449d-a952-42c1-90ce-9cfb614d402f" providerId="ADAL" clId="{239366CE-86AB-4457-B277-613C70AD7151}" dt="2025-08-06T10:42:36.467" v="9041" actId="20577"/>
          <ac:spMkLst>
            <pc:docMk/>
            <pc:sldMk cId="798071266" sldId="272"/>
            <ac:spMk id="5" creationId="{9B49EFE6-647D-B66E-831F-D1ACCFA1878A}"/>
          </ac:spMkLst>
        </pc:spChg>
        <pc:spChg chg="mod">
          <ac:chgData name="Aditya Kumar" userId="8d02449d-a952-42c1-90ce-9cfb614d402f" providerId="ADAL" clId="{239366CE-86AB-4457-B277-613C70AD7151}" dt="2025-08-06T10:42:50.395" v="9048" actId="20577"/>
          <ac:spMkLst>
            <pc:docMk/>
            <pc:sldMk cId="798071266" sldId="272"/>
            <ac:spMk id="6" creationId="{77310508-27A0-612E-6D97-B9D7FF285062}"/>
          </ac:spMkLst>
        </pc:spChg>
        <pc:picChg chg="add mod">
          <ac:chgData name="Aditya Kumar" userId="8d02449d-a952-42c1-90ce-9cfb614d402f" providerId="ADAL" clId="{239366CE-86AB-4457-B277-613C70AD7151}" dt="2025-08-06T10:44:38.059" v="9088" actId="1036"/>
          <ac:picMkLst>
            <pc:docMk/>
            <pc:sldMk cId="798071266" sldId="272"/>
            <ac:picMk id="3" creationId="{45D1CCA0-8DD4-BD70-69A2-61F41C5579AD}"/>
          </ac:picMkLst>
        </pc:picChg>
        <pc:picChg chg="add mod">
          <ac:chgData name="Aditya Kumar" userId="8d02449d-a952-42c1-90ce-9cfb614d402f" providerId="ADAL" clId="{239366CE-86AB-4457-B277-613C70AD7151}" dt="2025-08-06T10:44:38.059" v="9088" actId="1036"/>
          <ac:picMkLst>
            <pc:docMk/>
            <pc:sldMk cId="798071266" sldId="272"/>
            <ac:picMk id="8" creationId="{9688453F-A50D-3D20-09CE-46191AAA4CA9}"/>
          </ac:picMkLst>
        </pc:picChg>
        <pc:picChg chg="add mod">
          <ac:chgData name="Aditya Kumar" userId="8d02449d-a952-42c1-90ce-9cfb614d402f" providerId="ADAL" clId="{239366CE-86AB-4457-B277-613C70AD7151}" dt="2025-08-06T10:49:12.013" v="9154" actId="208"/>
          <ac:picMkLst>
            <pc:docMk/>
            <pc:sldMk cId="798071266" sldId="272"/>
            <ac:picMk id="11" creationId="{1693B05D-DAF9-8B95-F422-7A542D1C024B}"/>
          </ac:picMkLst>
        </pc:picChg>
        <pc:picChg chg="add mod">
          <ac:chgData name="Aditya Kumar" userId="8d02449d-a952-42c1-90ce-9cfb614d402f" providerId="ADAL" clId="{239366CE-86AB-4457-B277-613C70AD7151}" dt="2025-08-06T10:49:12.013" v="9154" actId="208"/>
          <ac:picMkLst>
            <pc:docMk/>
            <pc:sldMk cId="798071266" sldId="272"/>
            <ac:picMk id="14" creationId="{75D4A2EA-4A65-BFF9-F98A-E93A40103861}"/>
          </ac:picMkLst>
        </pc:picChg>
        <pc:cxnChg chg="add mod">
          <ac:chgData name="Aditya Kumar" userId="8d02449d-a952-42c1-90ce-9cfb614d402f" providerId="ADAL" clId="{239366CE-86AB-4457-B277-613C70AD7151}" dt="2025-08-06T10:47:01.469" v="9138"/>
          <ac:cxnSpMkLst>
            <pc:docMk/>
            <pc:sldMk cId="798071266" sldId="272"/>
            <ac:cxnSpMk id="15" creationId="{67F734BA-EA2C-5875-E461-2D89045D50E9}"/>
          </ac:cxnSpMkLst>
        </pc:cxnChg>
      </pc:sldChg>
      <pc:sldChg chg="addSp delSp modSp new mod modClrScheme chgLayout">
        <pc:chgData name="Aditya Kumar" userId="8d02449d-a952-42c1-90ce-9cfb614d402f" providerId="ADAL" clId="{239366CE-86AB-4457-B277-613C70AD7151}" dt="2025-08-06T11:09:22.387" v="9900" actId="1037"/>
        <pc:sldMkLst>
          <pc:docMk/>
          <pc:sldMk cId="557215616" sldId="273"/>
        </pc:sldMkLst>
        <pc:spChg chg="add mod ord">
          <ac:chgData name="Aditya Kumar" userId="8d02449d-a952-42c1-90ce-9cfb614d402f" providerId="ADAL" clId="{239366CE-86AB-4457-B277-613C70AD7151}" dt="2025-08-06T11:09:22.387" v="9900" actId="1037"/>
          <ac:spMkLst>
            <pc:docMk/>
            <pc:sldMk cId="557215616" sldId="273"/>
            <ac:spMk id="8" creationId="{C15B312E-26E2-8E07-83FD-363D6F29BEAD}"/>
          </ac:spMkLst>
        </pc:spChg>
        <pc:picChg chg="add mod">
          <ac:chgData name="Aditya Kumar" userId="8d02449d-a952-42c1-90ce-9cfb614d402f" providerId="ADAL" clId="{239366CE-86AB-4457-B277-613C70AD7151}" dt="2025-08-06T11:04:31.350" v="9740" actId="12789"/>
          <ac:picMkLst>
            <pc:docMk/>
            <pc:sldMk cId="557215616" sldId="273"/>
            <ac:picMk id="10" creationId="{28FB8BD1-BD10-338D-CE0E-83C03CC90AB1}"/>
          </ac:picMkLst>
        </pc:picChg>
      </pc:sldChg>
      <pc:sldChg chg="new del">
        <pc:chgData name="Aditya Kumar" userId="8d02449d-a952-42c1-90ce-9cfb614d402f" providerId="ADAL" clId="{239366CE-86AB-4457-B277-613C70AD7151}" dt="2025-08-06T10:45:09.443" v="9121" actId="47"/>
        <pc:sldMkLst>
          <pc:docMk/>
          <pc:sldMk cId="1357416577" sldId="273"/>
        </pc:sldMkLst>
      </pc:sldChg>
      <pc:sldChg chg="addSp delSp modSp new mod">
        <pc:chgData name="Aditya Kumar" userId="8d02449d-a952-42c1-90ce-9cfb614d402f" providerId="ADAL" clId="{239366CE-86AB-4457-B277-613C70AD7151}" dt="2025-08-07T07:57:28.482" v="10383" actId="20577"/>
        <pc:sldMkLst>
          <pc:docMk/>
          <pc:sldMk cId="1020514502" sldId="274"/>
        </pc:sldMkLst>
        <pc:spChg chg="mod">
          <ac:chgData name="Aditya Kumar" userId="8d02449d-a952-42c1-90ce-9cfb614d402f" providerId="ADAL" clId="{239366CE-86AB-4457-B277-613C70AD7151}" dt="2025-08-07T07:57:28.482" v="10383" actId="20577"/>
          <ac:spMkLst>
            <pc:docMk/>
            <pc:sldMk cId="1020514502" sldId="274"/>
            <ac:spMk id="3" creationId="{36319115-86C6-E36E-33E5-D70B91FECCD4}"/>
          </ac:spMkLst>
        </pc:spChg>
        <pc:spChg chg="add mod">
          <ac:chgData name="Aditya Kumar" userId="8d02449d-a952-42c1-90ce-9cfb614d402f" providerId="ADAL" clId="{239366CE-86AB-4457-B277-613C70AD7151}" dt="2025-08-07T07:52:01.694" v="10119" actId="1037"/>
          <ac:spMkLst>
            <pc:docMk/>
            <pc:sldMk cId="1020514502" sldId="274"/>
            <ac:spMk id="8" creationId="{C5D633E3-47BC-9583-B399-84D5F9193B53}"/>
          </ac:spMkLst>
        </pc:spChg>
        <pc:spChg chg="add mod">
          <ac:chgData name="Aditya Kumar" userId="8d02449d-a952-42c1-90ce-9cfb614d402f" providerId="ADAL" clId="{239366CE-86AB-4457-B277-613C70AD7151}" dt="2025-08-07T07:53:41.214" v="10175" actId="14100"/>
          <ac:spMkLst>
            <pc:docMk/>
            <pc:sldMk cId="1020514502" sldId="274"/>
            <ac:spMk id="10" creationId="{611CFF55-371E-5CA8-9705-194E43930315}"/>
          </ac:spMkLst>
        </pc:spChg>
        <pc:spChg chg="add mod">
          <ac:chgData name="Aditya Kumar" userId="8d02449d-a952-42c1-90ce-9cfb614d402f" providerId="ADAL" clId="{239366CE-86AB-4457-B277-613C70AD7151}" dt="2025-08-07T07:55:23.842" v="10260" actId="20577"/>
          <ac:spMkLst>
            <pc:docMk/>
            <pc:sldMk cId="1020514502" sldId="274"/>
            <ac:spMk id="11" creationId="{DA201130-54A1-FD32-B445-39E01CF40CE7}"/>
          </ac:spMkLst>
        </pc:spChg>
        <pc:grpChg chg="add mod">
          <ac:chgData name="Aditya Kumar" userId="8d02449d-a952-42c1-90ce-9cfb614d402f" providerId="ADAL" clId="{239366CE-86AB-4457-B277-613C70AD7151}" dt="2025-08-07T07:51:52.750" v="10081" actId="1038"/>
          <ac:grpSpMkLst>
            <pc:docMk/>
            <pc:sldMk cId="1020514502" sldId="274"/>
            <ac:grpSpMk id="9" creationId="{BB44FB9B-CCF1-C85A-F7CF-333E4CA6DAB6}"/>
          </ac:grpSpMkLst>
        </pc:grpChg>
        <pc:picChg chg="add mod topLvl">
          <ac:chgData name="Aditya Kumar" userId="8d02449d-a952-42c1-90ce-9cfb614d402f" providerId="ADAL" clId="{239366CE-86AB-4457-B277-613C70AD7151}" dt="2025-08-07T07:51:02.806" v="9965" actId="164"/>
          <ac:picMkLst>
            <pc:docMk/>
            <pc:sldMk cId="1020514502" sldId="274"/>
            <ac:picMk id="4" creationId="{C090FFAF-3F90-7B96-3562-F10666A1FB57}"/>
          </ac:picMkLst>
        </pc:picChg>
        <pc:picChg chg="add mod topLvl">
          <ac:chgData name="Aditya Kumar" userId="8d02449d-a952-42c1-90ce-9cfb614d402f" providerId="ADAL" clId="{239366CE-86AB-4457-B277-613C70AD7151}" dt="2025-08-07T07:51:02.806" v="9965" actId="164"/>
          <ac:picMkLst>
            <pc:docMk/>
            <pc:sldMk cId="1020514502" sldId="274"/>
            <ac:picMk id="6" creationId="{5018D169-2B62-B77E-B99A-846F908E99E1}"/>
          </ac:picMkLst>
        </pc:picChg>
      </pc:sldChg>
      <pc:sldChg chg="addSp delSp modSp new mod">
        <pc:chgData name="Aditya Kumar" userId="8d02449d-a952-42c1-90ce-9cfb614d402f" providerId="ADAL" clId="{239366CE-86AB-4457-B277-613C70AD7151}" dt="2025-08-11T06:06:09.980" v="12564" actId="1035"/>
        <pc:sldMkLst>
          <pc:docMk/>
          <pc:sldMk cId="3522885583" sldId="275"/>
        </pc:sldMkLst>
        <pc:spChg chg="mod">
          <ac:chgData name="Aditya Kumar" userId="8d02449d-a952-42c1-90ce-9cfb614d402f" providerId="ADAL" clId="{239366CE-86AB-4457-B277-613C70AD7151}" dt="2025-08-07T08:23:28.416" v="11619" actId="20577"/>
          <ac:spMkLst>
            <pc:docMk/>
            <pc:sldMk cId="3522885583" sldId="275"/>
            <ac:spMk id="3" creationId="{917EE659-19E1-0D7A-DF3A-AAA29F82DE4F}"/>
          </ac:spMkLst>
        </pc:spChg>
        <pc:spChg chg="add mod">
          <ac:chgData name="Aditya Kumar" userId="8d02449d-a952-42c1-90ce-9cfb614d402f" providerId="ADAL" clId="{239366CE-86AB-4457-B277-613C70AD7151}" dt="2025-08-11T06:06:07.137" v="12550" actId="1036"/>
          <ac:spMkLst>
            <pc:docMk/>
            <pc:sldMk cId="3522885583" sldId="275"/>
            <ac:spMk id="6" creationId="{DC3CB240-0410-1F92-28E7-E22D70EA20D7}"/>
          </ac:spMkLst>
        </pc:spChg>
        <pc:spChg chg="add mod">
          <ac:chgData name="Aditya Kumar" userId="8d02449d-a952-42c1-90ce-9cfb614d402f" providerId="ADAL" clId="{239366CE-86AB-4457-B277-613C70AD7151}" dt="2025-08-11T06:06:09.980" v="12564" actId="1035"/>
          <ac:spMkLst>
            <pc:docMk/>
            <pc:sldMk cId="3522885583" sldId="275"/>
            <ac:spMk id="7" creationId="{82A6C0F4-3698-C5D2-46FA-283F767BDEC2}"/>
          </ac:spMkLst>
        </pc:spChg>
        <pc:picChg chg="add mod">
          <ac:chgData name="Aditya Kumar" userId="8d02449d-a952-42c1-90ce-9cfb614d402f" providerId="ADAL" clId="{239366CE-86AB-4457-B277-613C70AD7151}" dt="2025-08-07T08:18:39.329" v="11277" actId="1036"/>
          <ac:picMkLst>
            <pc:docMk/>
            <pc:sldMk cId="3522885583" sldId="275"/>
            <ac:picMk id="5" creationId="{ED5D0F52-D3D7-2451-50C3-7EC6891B7565}"/>
          </ac:picMkLst>
        </pc:picChg>
        <pc:picChg chg="add mod">
          <ac:chgData name="Aditya Kumar" userId="8d02449d-a952-42c1-90ce-9cfb614d402f" providerId="ADAL" clId="{239366CE-86AB-4457-B277-613C70AD7151}" dt="2025-08-07T08:21:01.345" v="11425" actId="14100"/>
          <ac:picMkLst>
            <pc:docMk/>
            <pc:sldMk cId="3522885583" sldId="275"/>
            <ac:picMk id="9" creationId="{0E50A845-B841-E094-00FA-6708B8F0FAA4}"/>
          </ac:picMkLst>
        </pc:picChg>
        <pc:cxnChg chg="add mod">
          <ac:chgData name="Aditya Kumar" userId="8d02449d-a952-42c1-90ce-9cfb614d402f" providerId="ADAL" clId="{239366CE-86AB-4457-B277-613C70AD7151}" dt="2025-08-08T11:08:16.465" v="12429" actId="1035"/>
          <ac:cxnSpMkLst>
            <pc:docMk/>
            <pc:sldMk cId="3522885583" sldId="275"/>
            <ac:cxnSpMk id="11" creationId="{9B95371A-C21A-AD2C-906F-1A299962CC96}"/>
          </ac:cxnSpMkLst>
        </pc:cxnChg>
        <pc:cxnChg chg="add mod">
          <ac:chgData name="Aditya Kumar" userId="8d02449d-a952-42c1-90ce-9cfb614d402f" providerId="ADAL" clId="{239366CE-86AB-4457-B277-613C70AD7151}" dt="2025-08-08T11:08:22.160" v="12449" actId="1035"/>
          <ac:cxnSpMkLst>
            <pc:docMk/>
            <pc:sldMk cId="3522885583" sldId="275"/>
            <ac:cxnSpMk id="13" creationId="{591E7A86-70E1-7167-C803-C8DF7302EDDC}"/>
          </ac:cxnSpMkLst>
        </pc:cxnChg>
      </pc:sldChg>
      <pc:sldChg chg="addSp delSp modSp new mod">
        <pc:chgData name="Aditya Kumar" userId="8d02449d-a952-42c1-90ce-9cfb614d402f" providerId="ADAL" clId="{239366CE-86AB-4457-B277-613C70AD7151}" dt="2025-08-08T11:09:06.518" v="12455" actId="20577"/>
        <pc:sldMkLst>
          <pc:docMk/>
          <pc:sldMk cId="1617507820" sldId="276"/>
        </pc:sldMkLst>
        <pc:spChg chg="mod">
          <ac:chgData name="Aditya Kumar" userId="8d02449d-a952-42c1-90ce-9cfb614d402f" providerId="ADAL" clId="{239366CE-86AB-4457-B277-613C70AD7151}" dt="2025-08-08T11:09:06.518" v="12455" actId="20577"/>
          <ac:spMkLst>
            <pc:docMk/>
            <pc:sldMk cId="1617507820" sldId="276"/>
            <ac:spMk id="3" creationId="{AAE4015E-D925-BD00-6C1B-654227A05D8F}"/>
          </ac:spMkLst>
        </pc:spChg>
        <pc:picChg chg="add mod">
          <ac:chgData name="Aditya Kumar" userId="8d02449d-a952-42c1-90ce-9cfb614d402f" providerId="ADAL" clId="{239366CE-86AB-4457-B277-613C70AD7151}" dt="2025-08-07T09:59:15.683" v="12243" actId="1037"/>
          <ac:picMkLst>
            <pc:docMk/>
            <pc:sldMk cId="1617507820" sldId="276"/>
            <ac:picMk id="5" creationId="{97E071E0-D5EC-B5D3-6235-DF0C7AED8488}"/>
          </ac:picMkLst>
        </pc:picChg>
        <pc:picChg chg="add mod">
          <ac:chgData name="Aditya Kumar" userId="8d02449d-a952-42c1-90ce-9cfb614d402f" providerId="ADAL" clId="{239366CE-86AB-4457-B277-613C70AD7151}" dt="2025-08-07T09:59:19.732" v="12250" actId="1037"/>
          <ac:picMkLst>
            <pc:docMk/>
            <pc:sldMk cId="1617507820" sldId="276"/>
            <ac:picMk id="9" creationId="{EEC9D00B-326D-0491-0D06-338A5915E86F}"/>
          </ac:picMkLst>
        </pc:picChg>
        <pc:picChg chg="add mod">
          <ac:chgData name="Aditya Kumar" userId="8d02449d-a952-42c1-90ce-9cfb614d402f" providerId="ADAL" clId="{239366CE-86AB-4457-B277-613C70AD7151}" dt="2025-08-07T09:59:17.476" v="12246" actId="1037"/>
          <ac:picMkLst>
            <pc:docMk/>
            <pc:sldMk cId="1617507820" sldId="276"/>
            <ac:picMk id="11" creationId="{44335AE4-9DEA-7C24-6939-BC4D99597998}"/>
          </ac:picMkLst>
        </pc:picChg>
      </pc:sldChg>
      <pc:sldChg chg="addSp delSp modSp new del mod">
        <pc:chgData name="Aditya Kumar" userId="8d02449d-a952-42c1-90ce-9cfb614d402f" providerId="ADAL" clId="{239366CE-86AB-4457-B277-613C70AD7151}" dt="2025-08-08T11:09:47.912" v="12531" actId="47"/>
        <pc:sldMkLst>
          <pc:docMk/>
          <pc:sldMk cId="1729933554" sldId="277"/>
        </pc:sldMkLst>
      </pc:sldChg>
      <pc:sldChg chg="addSp modSp add mod ord">
        <pc:chgData name="Aditya Kumar" userId="8d02449d-a952-42c1-90ce-9cfb614d402f" providerId="ADAL" clId="{239366CE-86AB-4457-B277-613C70AD7151}" dt="2025-08-08T11:09:42.631" v="12530" actId="1035"/>
        <pc:sldMkLst>
          <pc:docMk/>
          <pc:sldMk cId="3357680806" sldId="278"/>
        </pc:sldMkLst>
        <pc:spChg chg="mod">
          <ac:chgData name="Aditya Kumar" userId="8d02449d-a952-42c1-90ce-9cfb614d402f" providerId="ADAL" clId="{239366CE-86AB-4457-B277-613C70AD7151}" dt="2025-08-07T10:00:01.176" v="12327" actId="20577"/>
          <ac:spMkLst>
            <pc:docMk/>
            <pc:sldMk cId="3357680806" sldId="278"/>
            <ac:spMk id="2" creationId="{50E180E4-C2C6-2E84-15D4-5E63C0278AC1}"/>
          </ac:spMkLst>
        </pc:spChg>
        <pc:spChg chg="add mod">
          <ac:chgData name="Aditya Kumar" userId="8d02449d-a952-42c1-90ce-9cfb614d402f" providerId="ADAL" clId="{239366CE-86AB-4457-B277-613C70AD7151}" dt="2025-08-08T11:09:42.631" v="12530" actId="1035"/>
          <ac:spMkLst>
            <pc:docMk/>
            <pc:sldMk cId="3357680806" sldId="278"/>
            <ac:spMk id="3" creationId="{1B3302E3-2E98-B9DC-D75D-E42F4EFBCD0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55052B-2215-4BCE-B5B2-1B5AF4FDF502}" type="doc">
      <dgm:prSet loTypeId="urn:microsoft.com/office/officeart/2005/8/layout/chevron2" loCatId="process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3E377B44-63F3-4C49-999C-784A52AC1117}">
      <dgm:prSet phldrT="[Text]"/>
      <dgm:spPr/>
      <dgm:t>
        <a:bodyPr/>
        <a:lstStyle/>
        <a:p>
          <a:r>
            <a:rPr lang="en-IN" dirty="0"/>
            <a:t>Charge is removed</a:t>
          </a:r>
        </a:p>
      </dgm:t>
    </dgm:pt>
    <dgm:pt modelId="{5CABFDF1-01BB-42B6-BA4C-04015B269CA7}" type="parTrans" cxnId="{92263925-9907-4B2C-8B7C-B76A2C6BA1ED}">
      <dgm:prSet/>
      <dgm:spPr/>
      <dgm:t>
        <a:bodyPr/>
        <a:lstStyle/>
        <a:p>
          <a:endParaRPr lang="en-IN"/>
        </a:p>
      </dgm:t>
    </dgm:pt>
    <dgm:pt modelId="{BF65D23D-7F47-4FAD-B048-062624EFCF68}" type="sibTrans" cxnId="{92263925-9907-4B2C-8B7C-B76A2C6BA1ED}">
      <dgm:prSet/>
      <dgm:spPr/>
      <dgm:t>
        <a:bodyPr/>
        <a:lstStyle/>
        <a:p>
          <a:endParaRPr lang="en-IN"/>
        </a:p>
      </dgm:t>
    </dgm:pt>
    <dgm:pt modelId="{69092069-6A97-4284-BBB3-BEFE4ADA178A}">
      <dgm:prSet phldrT="[Text]" custT="1"/>
      <dgm:spPr/>
      <dgm:t>
        <a:bodyPr/>
        <a:lstStyle/>
        <a:p>
          <a:r>
            <a:rPr lang="en-IN" sz="1800" dirty="0"/>
            <a:t>Q</a:t>
          </a:r>
          <a:r>
            <a:rPr lang="en-IN" sz="1200" dirty="0"/>
            <a:t>1</a:t>
          </a:r>
          <a:r>
            <a:rPr lang="en-IN" sz="1800" dirty="0"/>
            <a:t> is turned off. </a:t>
          </a:r>
        </a:p>
      </dgm:t>
    </dgm:pt>
    <dgm:pt modelId="{B6417E1B-7CD9-4D65-BE61-731BA596BE4F}" type="parTrans" cxnId="{9F109058-3AD6-4300-9D04-786D2CB22BE7}">
      <dgm:prSet/>
      <dgm:spPr/>
      <dgm:t>
        <a:bodyPr/>
        <a:lstStyle/>
        <a:p>
          <a:endParaRPr lang="en-IN"/>
        </a:p>
      </dgm:t>
    </dgm:pt>
    <dgm:pt modelId="{E7433644-1E2D-4FD4-B017-1726C932D147}" type="sibTrans" cxnId="{9F109058-3AD6-4300-9D04-786D2CB22BE7}">
      <dgm:prSet/>
      <dgm:spPr/>
      <dgm:t>
        <a:bodyPr/>
        <a:lstStyle/>
        <a:p>
          <a:endParaRPr lang="en-IN"/>
        </a:p>
      </dgm:t>
    </dgm:pt>
    <dgm:pt modelId="{7CD99C29-2298-420F-BB3D-1541CD21F828}">
      <dgm:prSet phldrT="[Text]" custT="1"/>
      <dgm:spPr/>
      <dgm:t>
        <a:bodyPr/>
        <a:lstStyle/>
        <a:p>
          <a:r>
            <a:rPr lang="en-IN" sz="1800" dirty="0"/>
            <a:t>Energy stored in L – used to remove charge from Q</a:t>
          </a:r>
          <a:r>
            <a:rPr lang="en-IN" sz="1200" dirty="0"/>
            <a:t>2</a:t>
          </a:r>
          <a:endParaRPr lang="en-IN" sz="1800" dirty="0"/>
        </a:p>
      </dgm:t>
    </dgm:pt>
    <dgm:pt modelId="{95B2220B-9E1C-4FA0-A890-8BFCD660387C}" type="parTrans" cxnId="{DB3B1CAB-E910-44DE-BAC3-DFC18D8533AB}">
      <dgm:prSet/>
      <dgm:spPr/>
      <dgm:t>
        <a:bodyPr/>
        <a:lstStyle/>
        <a:p>
          <a:endParaRPr lang="en-IN"/>
        </a:p>
      </dgm:t>
    </dgm:pt>
    <dgm:pt modelId="{C254513D-64C4-4442-B4B1-9130EAD1710B}" type="sibTrans" cxnId="{DB3B1CAB-E910-44DE-BAC3-DFC18D8533AB}">
      <dgm:prSet/>
      <dgm:spPr/>
      <dgm:t>
        <a:bodyPr/>
        <a:lstStyle/>
        <a:p>
          <a:endParaRPr lang="en-IN"/>
        </a:p>
      </dgm:t>
    </dgm:pt>
    <dgm:pt modelId="{BFBCA6F3-F61C-407D-B378-80542B41CC2A}">
      <dgm:prSet phldrT="[Text]"/>
      <dgm:spPr/>
      <dgm:t>
        <a:bodyPr/>
        <a:lstStyle/>
        <a:p>
          <a:r>
            <a:rPr lang="en-IN" dirty="0"/>
            <a:t>DQ2 conducts</a:t>
          </a:r>
        </a:p>
      </dgm:t>
    </dgm:pt>
    <dgm:pt modelId="{0F521E82-00DF-463E-8095-5FA7E815D08E}" type="parTrans" cxnId="{C84A7C35-4BBA-457B-A235-EF57AB06941F}">
      <dgm:prSet/>
      <dgm:spPr/>
      <dgm:t>
        <a:bodyPr/>
        <a:lstStyle/>
        <a:p>
          <a:endParaRPr lang="en-IN"/>
        </a:p>
      </dgm:t>
    </dgm:pt>
    <dgm:pt modelId="{74A516D1-53AE-4008-91EF-B5F6DE38C98F}" type="sibTrans" cxnId="{C84A7C35-4BBA-457B-A235-EF57AB06941F}">
      <dgm:prSet/>
      <dgm:spPr/>
      <dgm:t>
        <a:bodyPr/>
        <a:lstStyle/>
        <a:p>
          <a:endParaRPr lang="en-IN"/>
        </a:p>
      </dgm:t>
    </dgm:pt>
    <dgm:pt modelId="{7A2A796B-BEA1-41D1-BE1A-211C87941B71}">
      <dgm:prSet phldrT="[Text]" custT="1"/>
      <dgm:spPr/>
      <dgm:t>
        <a:bodyPr/>
        <a:lstStyle/>
        <a:p>
          <a:r>
            <a:rPr lang="en-IN" sz="1800" dirty="0"/>
            <a:t>When charge is completely removed from C</a:t>
          </a:r>
          <a:r>
            <a:rPr lang="en-IN" sz="1200" dirty="0"/>
            <a:t>2 </a:t>
          </a:r>
          <a:r>
            <a:rPr lang="en-IN" sz="1800" dirty="0"/>
            <a:t>– current passes through D</a:t>
          </a:r>
          <a:r>
            <a:rPr lang="en-IN" sz="1200" dirty="0"/>
            <a:t>Q2</a:t>
          </a:r>
          <a:endParaRPr lang="en-IN" sz="1800" dirty="0"/>
        </a:p>
      </dgm:t>
    </dgm:pt>
    <dgm:pt modelId="{FC7AF51B-1FCF-46E9-903D-3E5391536BD2}" type="parTrans" cxnId="{F9FDE4A2-D848-4AA8-BFF1-BDD55B71F79E}">
      <dgm:prSet/>
      <dgm:spPr/>
      <dgm:t>
        <a:bodyPr/>
        <a:lstStyle/>
        <a:p>
          <a:endParaRPr lang="en-IN"/>
        </a:p>
      </dgm:t>
    </dgm:pt>
    <dgm:pt modelId="{C61F5749-D9BA-46A6-B036-111DE25C646F}" type="sibTrans" cxnId="{F9FDE4A2-D848-4AA8-BFF1-BDD55B71F79E}">
      <dgm:prSet/>
      <dgm:spPr/>
      <dgm:t>
        <a:bodyPr/>
        <a:lstStyle/>
        <a:p>
          <a:endParaRPr lang="en-IN"/>
        </a:p>
      </dgm:t>
    </dgm:pt>
    <dgm:pt modelId="{315AAB3A-3594-4C32-9CD8-F646944577AC}">
      <dgm:prSet phldrT="[Text]"/>
      <dgm:spPr/>
      <dgm:t>
        <a:bodyPr/>
        <a:lstStyle/>
        <a:p>
          <a:r>
            <a:rPr lang="en-IN" dirty="0"/>
            <a:t>Q2 turned on</a:t>
          </a:r>
        </a:p>
      </dgm:t>
    </dgm:pt>
    <dgm:pt modelId="{892A7908-B21F-489B-9A45-89A8872AC20D}" type="parTrans" cxnId="{639DB234-1E66-4827-BA69-A819CCDFB85A}">
      <dgm:prSet/>
      <dgm:spPr/>
      <dgm:t>
        <a:bodyPr/>
        <a:lstStyle/>
        <a:p>
          <a:endParaRPr lang="en-IN"/>
        </a:p>
      </dgm:t>
    </dgm:pt>
    <dgm:pt modelId="{68C2B641-C499-475D-8991-91754B7AA2AD}" type="sibTrans" cxnId="{639DB234-1E66-4827-BA69-A819CCDFB85A}">
      <dgm:prSet/>
      <dgm:spPr/>
      <dgm:t>
        <a:bodyPr/>
        <a:lstStyle/>
        <a:p>
          <a:endParaRPr lang="en-IN"/>
        </a:p>
      </dgm:t>
    </dgm:pt>
    <dgm:pt modelId="{DDE6D0EE-E7CB-4A4C-A6AE-B0003640D5CB}">
      <dgm:prSet phldrT="[Text]" custT="1"/>
      <dgm:spPr/>
      <dgm:t>
        <a:bodyPr/>
        <a:lstStyle/>
        <a:p>
          <a:r>
            <a:rPr lang="en-IN" sz="1800" dirty="0"/>
            <a:t>Q</a:t>
          </a:r>
          <a:r>
            <a:rPr lang="en-IN" sz="1200" dirty="0"/>
            <a:t>2</a:t>
          </a:r>
          <a:r>
            <a:rPr lang="en-IN" sz="1800" dirty="0"/>
            <a:t> turned on while D</a:t>
          </a:r>
          <a:r>
            <a:rPr lang="en-IN" sz="1200" dirty="0"/>
            <a:t>Q2</a:t>
          </a:r>
          <a:r>
            <a:rPr lang="en-IN" sz="1800" dirty="0"/>
            <a:t> is conducting</a:t>
          </a:r>
        </a:p>
      </dgm:t>
    </dgm:pt>
    <dgm:pt modelId="{3CCE5082-B5B2-4D1C-88AD-0BEEBEB8CF4A}" type="parTrans" cxnId="{5BF96D82-2B0F-4369-B97B-D06F0A8BF058}">
      <dgm:prSet/>
      <dgm:spPr/>
      <dgm:t>
        <a:bodyPr/>
        <a:lstStyle/>
        <a:p>
          <a:endParaRPr lang="en-IN"/>
        </a:p>
      </dgm:t>
    </dgm:pt>
    <dgm:pt modelId="{A7755532-6C95-4916-9386-425811E810F0}" type="sibTrans" cxnId="{5BF96D82-2B0F-4369-B97B-D06F0A8BF058}">
      <dgm:prSet/>
      <dgm:spPr/>
      <dgm:t>
        <a:bodyPr/>
        <a:lstStyle/>
        <a:p>
          <a:endParaRPr lang="en-IN"/>
        </a:p>
      </dgm:t>
    </dgm:pt>
    <dgm:pt modelId="{674A50D6-A074-49B5-9C7B-46930F993B85}">
      <dgm:prSet phldrT="[Text]" custT="1"/>
      <dgm:spPr/>
      <dgm:t>
        <a:bodyPr/>
        <a:lstStyle/>
        <a:p>
          <a:r>
            <a:rPr lang="en-IN" sz="1800" dirty="0"/>
            <a:t>Since V</a:t>
          </a:r>
          <a:r>
            <a:rPr lang="en-IN" sz="1200" dirty="0"/>
            <a:t>Q</a:t>
          </a:r>
          <a:r>
            <a:rPr lang="en-IN" sz="1800" dirty="0"/>
            <a:t> is nearly 0V at this time, ZVS occurs</a:t>
          </a:r>
        </a:p>
      </dgm:t>
    </dgm:pt>
    <dgm:pt modelId="{EDF38B70-4BED-415B-BE8B-5C76B22DF39D}" type="parTrans" cxnId="{582CEF74-B807-4B8F-986D-8C705A479291}">
      <dgm:prSet/>
      <dgm:spPr/>
      <dgm:t>
        <a:bodyPr/>
        <a:lstStyle/>
        <a:p>
          <a:endParaRPr lang="en-IN"/>
        </a:p>
      </dgm:t>
    </dgm:pt>
    <dgm:pt modelId="{77C33DAA-8A77-469E-819B-238DEDB2C009}" type="sibTrans" cxnId="{582CEF74-B807-4B8F-986D-8C705A479291}">
      <dgm:prSet/>
      <dgm:spPr/>
      <dgm:t>
        <a:bodyPr/>
        <a:lstStyle/>
        <a:p>
          <a:endParaRPr lang="en-IN"/>
        </a:p>
      </dgm:t>
    </dgm:pt>
    <dgm:pt modelId="{2997D50C-C8CF-42BD-9B78-F23E461A9776}">
      <dgm:prSet phldrT="[Text]"/>
      <dgm:spPr/>
      <dgm:t>
        <a:bodyPr/>
        <a:lstStyle/>
        <a:p>
          <a:r>
            <a:rPr lang="en-IN" dirty="0"/>
            <a:t>On state</a:t>
          </a:r>
        </a:p>
      </dgm:t>
    </dgm:pt>
    <dgm:pt modelId="{D6498397-2735-4B9F-B6A8-5EB2AAEE1348}" type="parTrans" cxnId="{86FEF11E-6AC7-4D92-93F3-4536763739EC}">
      <dgm:prSet/>
      <dgm:spPr/>
      <dgm:t>
        <a:bodyPr/>
        <a:lstStyle/>
        <a:p>
          <a:endParaRPr lang="en-IN"/>
        </a:p>
      </dgm:t>
    </dgm:pt>
    <dgm:pt modelId="{0EC5BE1A-8582-4844-AB5E-81499E7638D9}" type="sibTrans" cxnId="{86FEF11E-6AC7-4D92-93F3-4536763739EC}">
      <dgm:prSet/>
      <dgm:spPr/>
      <dgm:t>
        <a:bodyPr/>
        <a:lstStyle/>
        <a:p>
          <a:endParaRPr lang="en-IN"/>
        </a:p>
      </dgm:t>
    </dgm:pt>
    <dgm:pt modelId="{C85257B0-B716-4695-9423-4D8991A560DB}">
      <dgm:prSet phldrT="[Text]" custT="1"/>
      <dgm:spPr/>
      <dgm:t>
        <a:bodyPr/>
        <a:lstStyle/>
        <a:p>
          <a:r>
            <a:rPr lang="en-IN" sz="1800" dirty="0"/>
            <a:t>When energy stored in L is released, current passing through Q</a:t>
          </a:r>
          <a:r>
            <a:rPr lang="en-IN" sz="1200" dirty="0"/>
            <a:t>2</a:t>
          </a:r>
          <a:r>
            <a:rPr lang="en-IN" sz="1800" dirty="0"/>
            <a:t> reverses its direction, putting Q</a:t>
          </a:r>
          <a:r>
            <a:rPr lang="en-IN" sz="1200" dirty="0"/>
            <a:t>2</a:t>
          </a:r>
          <a:r>
            <a:rPr lang="en-IN" sz="1800" dirty="0"/>
            <a:t> back in On state.</a:t>
          </a:r>
        </a:p>
      </dgm:t>
    </dgm:pt>
    <dgm:pt modelId="{CDC75673-9C05-454F-BA4E-BA92CAA4C319}" type="parTrans" cxnId="{2707C678-A81D-42D2-926B-16195F7DDCE2}">
      <dgm:prSet/>
      <dgm:spPr/>
      <dgm:t>
        <a:bodyPr/>
        <a:lstStyle/>
        <a:p>
          <a:endParaRPr lang="en-IN"/>
        </a:p>
      </dgm:t>
    </dgm:pt>
    <dgm:pt modelId="{2988441E-BDD0-40F9-8435-7C46AC6198C6}" type="sibTrans" cxnId="{2707C678-A81D-42D2-926B-16195F7DDCE2}">
      <dgm:prSet/>
      <dgm:spPr/>
      <dgm:t>
        <a:bodyPr/>
        <a:lstStyle/>
        <a:p>
          <a:endParaRPr lang="en-IN"/>
        </a:p>
      </dgm:t>
    </dgm:pt>
    <dgm:pt modelId="{4728CE27-D925-4A33-84C7-CD2606170043}">
      <dgm:prSet phldrT="[Text]" custT="1"/>
      <dgm:spPr/>
      <dgm:t>
        <a:bodyPr/>
        <a:lstStyle/>
        <a:p>
          <a:r>
            <a:rPr lang="en-IN" sz="1800" dirty="0"/>
            <a:t>At this time, Q</a:t>
          </a:r>
          <a:r>
            <a:rPr lang="en-IN" sz="1200" dirty="0"/>
            <a:t>2</a:t>
          </a:r>
          <a:r>
            <a:rPr lang="en-IN" sz="1800" dirty="0"/>
            <a:t> is On, its voltage (V</a:t>
          </a:r>
          <a:r>
            <a:rPr lang="en-IN" sz="1200" dirty="0"/>
            <a:t>Q</a:t>
          </a:r>
          <a:r>
            <a:rPr lang="en-IN" sz="1800" dirty="0"/>
            <a:t>) is nearly 0V. Q</a:t>
          </a:r>
          <a:r>
            <a:rPr lang="en-IN" sz="1200" dirty="0"/>
            <a:t>2</a:t>
          </a:r>
          <a:r>
            <a:rPr lang="en-IN" sz="1800" dirty="0"/>
            <a:t> achieve ZVS</a:t>
          </a:r>
        </a:p>
      </dgm:t>
    </dgm:pt>
    <dgm:pt modelId="{217498D0-8B26-491F-92E6-93C7EB802FB7}" type="parTrans" cxnId="{CE185E46-E080-4B52-AD4F-C7D9A94ABEE7}">
      <dgm:prSet/>
      <dgm:spPr/>
      <dgm:t>
        <a:bodyPr/>
        <a:lstStyle/>
        <a:p>
          <a:endParaRPr lang="en-IN"/>
        </a:p>
      </dgm:t>
    </dgm:pt>
    <dgm:pt modelId="{39F438AE-A9DC-4824-8AB2-4FC29055E18D}" type="sibTrans" cxnId="{CE185E46-E080-4B52-AD4F-C7D9A94ABEE7}">
      <dgm:prSet/>
      <dgm:spPr/>
      <dgm:t>
        <a:bodyPr/>
        <a:lstStyle/>
        <a:p>
          <a:endParaRPr lang="en-IN"/>
        </a:p>
      </dgm:t>
    </dgm:pt>
    <dgm:pt modelId="{28C2D225-2C0F-4C58-AA3B-BB02975B4035}" type="pres">
      <dgm:prSet presAssocID="{5E55052B-2215-4BCE-B5B2-1B5AF4FDF502}" presName="linearFlow" presStyleCnt="0">
        <dgm:presLayoutVars>
          <dgm:dir/>
          <dgm:animLvl val="lvl"/>
          <dgm:resizeHandles val="exact"/>
        </dgm:presLayoutVars>
      </dgm:prSet>
      <dgm:spPr/>
    </dgm:pt>
    <dgm:pt modelId="{F2969047-3422-4FF0-B82E-995D20C72F1D}" type="pres">
      <dgm:prSet presAssocID="{3E377B44-63F3-4C49-999C-784A52AC1117}" presName="composite" presStyleCnt="0"/>
      <dgm:spPr/>
    </dgm:pt>
    <dgm:pt modelId="{802AF637-7547-4357-B999-5632F7A5C023}" type="pres">
      <dgm:prSet presAssocID="{3E377B44-63F3-4C49-999C-784A52AC1117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F06FEEBF-9BB0-4FD2-8283-F51312FD6506}" type="pres">
      <dgm:prSet presAssocID="{3E377B44-63F3-4C49-999C-784A52AC1117}" presName="descendantText" presStyleLbl="alignAcc1" presStyleIdx="0" presStyleCnt="4">
        <dgm:presLayoutVars>
          <dgm:bulletEnabled val="1"/>
        </dgm:presLayoutVars>
      </dgm:prSet>
      <dgm:spPr/>
    </dgm:pt>
    <dgm:pt modelId="{973C66FA-5CE7-4C5A-9672-81D0D7AA3614}" type="pres">
      <dgm:prSet presAssocID="{BF65D23D-7F47-4FAD-B048-062624EFCF68}" presName="sp" presStyleCnt="0"/>
      <dgm:spPr/>
    </dgm:pt>
    <dgm:pt modelId="{610FC59A-B973-4D28-8127-358D16D014DD}" type="pres">
      <dgm:prSet presAssocID="{BFBCA6F3-F61C-407D-B378-80542B41CC2A}" presName="composite" presStyleCnt="0"/>
      <dgm:spPr/>
    </dgm:pt>
    <dgm:pt modelId="{595022C8-1D98-4AB5-B054-663E1420D1F6}" type="pres">
      <dgm:prSet presAssocID="{BFBCA6F3-F61C-407D-B378-80542B41CC2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5A4E547-2785-4C6E-A155-64A9DCF23862}" type="pres">
      <dgm:prSet presAssocID="{BFBCA6F3-F61C-407D-B378-80542B41CC2A}" presName="descendantText" presStyleLbl="alignAcc1" presStyleIdx="1" presStyleCnt="4">
        <dgm:presLayoutVars>
          <dgm:bulletEnabled val="1"/>
        </dgm:presLayoutVars>
      </dgm:prSet>
      <dgm:spPr/>
    </dgm:pt>
    <dgm:pt modelId="{881FBF4B-A3A4-4BA6-91FF-A9FBC49BB125}" type="pres">
      <dgm:prSet presAssocID="{74A516D1-53AE-4008-91EF-B5F6DE38C98F}" presName="sp" presStyleCnt="0"/>
      <dgm:spPr/>
    </dgm:pt>
    <dgm:pt modelId="{AB404598-A8E5-4003-BFF5-A7275B01A743}" type="pres">
      <dgm:prSet presAssocID="{315AAB3A-3594-4C32-9CD8-F646944577AC}" presName="composite" presStyleCnt="0"/>
      <dgm:spPr/>
    </dgm:pt>
    <dgm:pt modelId="{40F945FE-1E4D-44A4-BDFA-85AFEADCE79A}" type="pres">
      <dgm:prSet presAssocID="{315AAB3A-3594-4C32-9CD8-F646944577AC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523D052D-8DDC-4D5B-A3A6-12161515A412}" type="pres">
      <dgm:prSet presAssocID="{315AAB3A-3594-4C32-9CD8-F646944577AC}" presName="descendantText" presStyleLbl="alignAcc1" presStyleIdx="2" presStyleCnt="4">
        <dgm:presLayoutVars>
          <dgm:bulletEnabled val="1"/>
        </dgm:presLayoutVars>
      </dgm:prSet>
      <dgm:spPr/>
    </dgm:pt>
    <dgm:pt modelId="{D539B086-294F-4AA2-A913-62BD00DA6C8C}" type="pres">
      <dgm:prSet presAssocID="{68C2B641-C499-475D-8991-91754B7AA2AD}" presName="sp" presStyleCnt="0"/>
      <dgm:spPr/>
    </dgm:pt>
    <dgm:pt modelId="{3A5C0343-B6F6-41FC-89BA-C988A30D9F8D}" type="pres">
      <dgm:prSet presAssocID="{2997D50C-C8CF-42BD-9B78-F23E461A9776}" presName="composite" presStyleCnt="0"/>
      <dgm:spPr/>
    </dgm:pt>
    <dgm:pt modelId="{1E8894D3-C5F7-472C-96AA-7C6FBD8CA24A}" type="pres">
      <dgm:prSet presAssocID="{2997D50C-C8CF-42BD-9B78-F23E461A9776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EBB425D5-0869-4838-ABEB-8A25AA0BDFCA}" type="pres">
      <dgm:prSet presAssocID="{2997D50C-C8CF-42BD-9B78-F23E461A9776}" presName="descendantText" presStyleLbl="alignAcc1" presStyleIdx="3" presStyleCnt="4" custScaleX="99826" custScaleY="149135">
        <dgm:presLayoutVars>
          <dgm:bulletEnabled val="1"/>
        </dgm:presLayoutVars>
      </dgm:prSet>
      <dgm:spPr/>
    </dgm:pt>
  </dgm:ptLst>
  <dgm:cxnLst>
    <dgm:cxn modelId="{E1F27A05-367E-4D7A-98C1-2C515D500049}" type="presOf" srcId="{C85257B0-B716-4695-9423-4D8991A560DB}" destId="{EBB425D5-0869-4838-ABEB-8A25AA0BDFCA}" srcOrd="0" destOrd="0" presId="urn:microsoft.com/office/officeart/2005/8/layout/chevron2"/>
    <dgm:cxn modelId="{4B755014-72A4-4EDA-BCAA-C059524110FC}" type="presOf" srcId="{4728CE27-D925-4A33-84C7-CD2606170043}" destId="{EBB425D5-0869-4838-ABEB-8A25AA0BDFCA}" srcOrd="0" destOrd="1" presId="urn:microsoft.com/office/officeart/2005/8/layout/chevron2"/>
    <dgm:cxn modelId="{86FEF11E-6AC7-4D92-93F3-4536763739EC}" srcId="{5E55052B-2215-4BCE-B5B2-1B5AF4FDF502}" destId="{2997D50C-C8CF-42BD-9B78-F23E461A9776}" srcOrd="3" destOrd="0" parTransId="{D6498397-2735-4B9F-B6A8-5EB2AAEE1348}" sibTransId="{0EC5BE1A-8582-4844-AB5E-81499E7638D9}"/>
    <dgm:cxn modelId="{92263925-9907-4B2C-8B7C-B76A2C6BA1ED}" srcId="{5E55052B-2215-4BCE-B5B2-1B5AF4FDF502}" destId="{3E377B44-63F3-4C49-999C-784A52AC1117}" srcOrd="0" destOrd="0" parTransId="{5CABFDF1-01BB-42B6-BA4C-04015B269CA7}" sibTransId="{BF65D23D-7F47-4FAD-B048-062624EFCF68}"/>
    <dgm:cxn modelId="{C02E9125-91F0-4C9D-A118-2DC1C842F63F}" type="presOf" srcId="{2997D50C-C8CF-42BD-9B78-F23E461A9776}" destId="{1E8894D3-C5F7-472C-96AA-7C6FBD8CA24A}" srcOrd="0" destOrd="0" presId="urn:microsoft.com/office/officeart/2005/8/layout/chevron2"/>
    <dgm:cxn modelId="{E0B78A30-3384-479F-891F-159CD293C4C7}" type="presOf" srcId="{7CD99C29-2298-420F-BB3D-1541CD21F828}" destId="{F06FEEBF-9BB0-4FD2-8283-F51312FD6506}" srcOrd="0" destOrd="1" presId="urn:microsoft.com/office/officeart/2005/8/layout/chevron2"/>
    <dgm:cxn modelId="{639DB234-1E66-4827-BA69-A819CCDFB85A}" srcId="{5E55052B-2215-4BCE-B5B2-1B5AF4FDF502}" destId="{315AAB3A-3594-4C32-9CD8-F646944577AC}" srcOrd="2" destOrd="0" parTransId="{892A7908-B21F-489B-9A45-89A8872AC20D}" sibTransId="{68C2B641-C499-475D-8991-91754B7AA2AD}"/>
    <dgm:cxn modelId="{C84A7C35-4BBA-457B-A235-EF57AB06941F}" srcId="{5E55052B-2215-4BCE-B5B2-1B5AF4FDF502}" destId="{BFBCA6F3-F61C-407D-B378-80542B41CC2A}" srcOrd="1" destOrd="0" parTransId="{0F521E82-00DF-463E-8095-5FA7E815D08E}" sibTransId="{74A516D1-53AE-4008-91EF-B5F6DE38C98F}"/>
    <dgm:cxn modelId="{3227DF38-1BE1-4F53-BD57-32938CE1EB8E}" type="presOf" srcId="{BFBCA6F3-F61C-407D-B378-80542B41CC2A}" destId="{595022C8-1D98-4AB5-B054-663E1420D1F6}" srcOrd="0" destOrd="0" presId="urn:microsoft.com/office/officeart/2005/8/layout/chevron2"/>
    <dgm:cxn modelId="{CE185E46-E080-4B52-AD4F-C7D9A94ABEE7}" srcId="{2997D50C-C8CF-42BD-9B78-F23E461A9776}" destId="{4728CE27-D925-4A33-84C7-CD2606170043}" srcOrd="1" destOrd="0" parTransId="{217498D0-8B26-491F-92E6-93C7EB802FB7}" sibTransId="{39F438AE-A9DC-4824-8AB2-4FC29055E18D}"/>
    <dgm:cxn modelId="{582CEF74-B807-4B8F-986D-8C705A479291}" srcId="{315AAB3A-3594-4C32-9CD8-F646944577AC}" destId="{674A50D6-A074-49B5-9C7B-46930F993B85}" srcOrd="1" destOrd="0" parTransId="{EDF38B70-4BED-415B-BE8B-5C76B22DF39D}" sibTransId="{77C33DAA-8A77-469E-819B-238DEDB2C009}"/>
    <dgm:cxn modelId="{9F109058-3AD6-4300-9D04-786D2CB22BE7}" srcId="{3E377B44-63F3-4C49-999C-784A52AC1117}" destId="{69092069-6A97-4284-BBB3-BEFE4ADA178A}" srcOrd="0" destOrd="0" parTransId="{B6417E1B-7CD9-4D65-BE61-731BA596BE4F}" sibTransId="{E7433644-1E2D-4FD4-B017-1726C932D147}"/>
    <dgm:cxn modelId="{2707C678-A81D-42D2-926B-16195F7DDCE2}" srcId="{2997D50C-C8CF-42BD-9B78-F23E461A9776}" destId="{C85257B0-B716-4695-9423-4D8991A560DB}" srcOrd="0" destOrd="0" parTransId="{CDC75673-9C05-454F-BA4E-BA92CAA4C319}" sibTransId="{2988441E-BDD0-40F9-8435-7C46AC6198C6}"/>
    <dgm:cxn modelId="{7B702C79-5AB9-48F0-9C10-FDC934B4F9B8}" type="presOf" srcId="{315AAB3A-3594-4C32-9CD8-F646944577AC}" destId="{40F945FE-1E4D-44A4-BDFA-85AFEADCE79A}" srcOrd="0" destOrd="0" presId="urn:microsoft.com/office/officeart/2005/8/layout/chevron2"/>
    <dgm:cxn modelId="{5BF96D82-2B0F-4369-B97B-D06F0A8BF058}" srcId="{315AAB3A-3594-4C32-9CD8-F646944577AC}" destId="{DDE6D0EE-E7CB-4A4C-A6AE-B0003640D5CB}" srcOrd="0" destOrd="0" parTransId="{3CCE5082-B5B2-4D1C-88AD-0BEEBEB8CF4A}" sibTransId="{A7755532-6C95-4916-9386-425811E810F0}"/>
    <dgm:cxn modelId="{FDA8AB9C-B620-4A70-A8B1-86556D3DB539}" type="presOf" srcId="{3E377B44-63F3-4C49-999C-784A52AC1117}" destId="{802AF637-7547-4357-B999-5632F7A5C023}" srcOrd="0" destOrd="0" presId="urn:microsoft.com/office/officeart/2005/8/layout/chevron2"/>
    <dgm:cxn modelId="{F9FDE4A2-D848-4AA8-BFF1-BDD55B71F79E}" srcId="{BFBCA6F3-F61C-407D-B378-80542B41CC2A}" destId="{7A2A796B-BEA1-41D1-BE1A-211C87941B71}" srcOrd="0" destOrd="0" parTransId="{FC7AF51B-1FCF-46E9-903D-3E5391536BD2}" sibTransId="{C61F5749-D9BA-46A6-B036-111DE25C646F}"/>
    <dgm:cxn modelId="{A87C5CA7-2705-4313-9ED5-8DAE62DD5A8E}" type="presOf" srcId="{69092069-6A97-4284-BBB3-BEFE4ADA178A}" destId="{F06FEEBF-9BB0-4FD2-8283-F51312FD6506}" srcOrd="0" destOrd="0" presId="urn:microsoft.com/office/officeart/2005/8/layout/chevron2"/>
    <dgm:cxn modelId="{DB3B1CAB-E910-44DE-BAC3-DFC18D8533AB}" srcId="{3E377B44-63F3-4C49-999C-784A52AC1117}" destId="{7CD99C29-2298-420F-BB3D-1541CD21F828}" srcOrd="1" destOrd="0" parTransId="{95B2220B-9E1C-4FA0-A890-8BFCD660387C}" sibTransId="{C254513D-64C4-4442-B4B1-9130EAD1710B}"/>
    <dgm:cxn modelId="{DC6301BE-1D0D-4695-858E-C814243FFF25}" type="presOf" srcId="{7A2A796B-BEA1-41D1-BE1A-211C87941B71}" destId="{D5A4E547-2785-4C6E-A155-64A9DCF23862}" srcOrd="0" destOrd="0" presId="urn:microsoft.com/office/officeart/2005/8/layout/chevron2"/>
    <dgm:cxn modelId="{B2F8E6C0-C3A8-4F89-8D71-655EA4229AEE}" type="presOf" srcId="{DDE6D0EE-E7CB-4A4C-A6AE-B0003640D5CB}" destId="{523D052D-8DDC-4D5B-A3A6-12161515A412}" srcOrd="0" destOrd="0" presId="urn:microsoft.com/office/officeart/2005/8/layout/chevron2"/>
    <dgm:cxn modelId="{17B8C5F5-237F-43A7-810E-A10BFF7FB2F9}" type="presOf" srcId="{5E55052B-2215-4BCE-B5B2-1B5AF4FDF502}" destId="{28C2D225-2C0F-4C58-AA3B-BB02975B4035}" srcOrd="0" destOrd="0" presId="urn:microsoft.com/office/officeart/2005/8/layout/chevron2"/>
    <dgm:cxn modelId="{7CBBD3F7-A39D-4B13-868F-57C7B3E80824}" type="presOf" srcId="{674A50D6-A074-49B5-9C7B-46930F993B85}" destId="{523D052D-8DDC-4D5B-A3A6-12161515A412}" srcOrd="0" destOrd="1" presId="urn:microsoft.com/office/officeart/2005/8/layout/chevron2"/>
    <dgm:cxn modelId="{67D4E452-4333-4E37-A384-0E12D1EE0F07}" type="presParOf" srcId="{28C2D225-2C0F-4C58-AA3B-BB02975B4035}" destId="{F2969047-3422-4FF0-B82E-995D20C72F1D}" srcOrd="0" destOrd="0" presId="urn:microsoft.com/office/officeart/2005/8/layout/chevron2"/>
    <dgm:cxn modelId="{B76C2CFA-B356-4283-B8FB-C2DC8006055D}" type="presParOf" srcId="{F2969047-3422-4FF0-B82E-995D20C72F1D}" destId="{802AF637-7547-4357-B999-5632F7A5C023}" srcOrd="0" destOrd="0" presId="urn:microsoft.com/office/officeart/2005/8/layout/chevron2"/>
    <dgm:cxn modelId="{97E07100-4BA4-460E-BA2D-333C20AB4C47}" type="presParOf" srcId="{F2969047-3422-4FF0-B82E-995D20C72F1D}" destId="{F06FEEBF-9BB0-4FD2-8283-F51312FD6506}" srcOrd="1" destOrd="0" presId="urn:microsoft.com/office/officeart/2005/8/layout/chevron2"/>
    <dgm:cxn modelId="{B0EFD23F-B1FB-4F22-B768-B9D0CC4293E4}" type="presParOf" srcId="{28C2D225-2C0F-4C58-AA3B-BB02975B4035}" destId="{973C66FA-5CE7-4C5A-9672-81D0D7AA3614}" srcOrd="1" destOrd="0" presId="urn:microsoft.com/office/officeart/2005/8/layout/chevron2"/>
    <dgm:cxn modelId="{212DBB74-2230-4980-92A0-29226C6A48B3}" type="presParOf" srcId="{28C2D225-2C0F-4C58-AA3B-BB02975B4035}" destId="{610FC59A-B973-4D28-8127-358D16D014DD}" srcOrd="2" destOrd="0" presId="urn:microsoft.com/office/officeart/2005/8/layout/chevron2"/>
    <dgm:cxn modelId="{C42C720F-9FF1-4CD6-A76E-77345397C4E0}" type="presParOf" srcId="{610FC59A-B973-4D28-8127-358D16D014DD}" destId="{595022C8-1D98-4AB5-B054-663E1420D1F6}" srcOrd="0" destOrd="0" presId="urn:microsoft.com/office/officeart/2005/8/layout/chevron2"/>
    <dgm:cxn modelId="{BCE38DA3-1308-47FD-B175-003C24A2EC95}" type="presParOf" srcId="{610FC59A-B973-4D28-8127-358D16D014DD}" destId="{D5A4E547-2785-4C6E-A155-64A9DCF23862}" srcOrd="1" destOrd="0" presId="urn:microsoft.com/office/officeart/2005/8/layout/chevron2"/>
    <dgm:cxn modelId="{ECC6FABD-095C-4EF0-81E6-75AC3ABB7FB3}" type="presParOf" srcId="{28C2D225-2C0F-4C58-AA3B-BB02975B4035}" destId="{881FBF4B-A3A4-4BA6-91FF-A9FBC49BB125}" srcOrd="3" destOrd="0" presId="urn:microsoft.com/office/officeart/2005/8/layout/chevron2"/>
    <dgm:cxn modelId="{25C5FEC1-E67B-4183-A3D3-3DD538FC5CC8}" type="presParOf" srcId="{28C2D225-2C0F-4C58-AA3B-BB02975B4035}" destId="{AB404598-A8E5-4003-BFF5-A7275B01A743}" srcOrd="4" destOrd="0" presId="urn:microsoft.com/office/officeart/2005/8/layout/chevron2"/>
    <dgm:cxn modelId="{D27BBF90-18D0-4D42-BC8C-B3FE632460DF}" type="presParOf" srcId="{AB404598-A8E5-4003-BFF5-A7275B01A743}" destId="{40F945FE-1E4D-44A4-BDFA-85AFEADCE79A}" srcOrd="0" destOrd="0" presId="urn:microsoft.com/office/officeart/2005/8/layout/chevron2"/>
    <dgm:cxn modelId="{0AA0EF3C-A3CA-48B4-B24E-14E9A6242CD6}" type="presParOf" srcId="{AB404598-A8E5-4003-BFF5-A7275B01A743}" destId="{523D052D-8DDC-4D5B-A3A6-12161515A412}" srcOrd="1" destOrd="0" presId="urn:microsoft.com/office/officeart/2005/8/layout/chevron2"/>
    <dgm:cxn modelId="{9A190135-ADFB-41A7-9246-4E50C973D50A}" type="presParOf" srcId="{28C2D225-2C0F-4C58-AA3B-BB02975B4035}" destId="{D539B086-294F-4AA2-A913-62BD00DA6C8C}" srcOrd="5" destOrd="0" presId="urn:microsoft.com/office/officeart/2005/8/layout/chevron2"/>
    <dgm:cxn modelId="{D3CF9BA9-F9D5-469D-BE81-01B1A6EA262F}" type="presParOf" srcId="{28C2D225-2C0F-4C58-AA3B-BB02975B4035}" destId="{3A5C0343-B6F6-41FC-89BA-C988A30D9F8D}" srcOrd="6" destOrd="0" presId="urn:microsoft.com/office/officeart/2005/8/layout/chevron2"/>
    <dgm:cxn modelId="{350025C5-8DA9-4738-AB01-EFA14DCF7D1E}" type="presParOf" srcId="{3A5C0343-B6F6-41FC-89BA-C988A30D9F8D}" destId="{1E8894D3-C5F7-472C-96AA-7C6FBD8CA24A}" srcOrd="0" destOrd="0" presId="urn:microsoft.com/office/officeart/2005/8/layout/chevron2"/>
    <dgm:cxn modelId="{44B6347A-9066-49BD-A94F-251C92572E14}" type="presParOf" srcId="{3A5C0343-B6F6-41FC-89BA-C988A30D9F8D}" destId="{EBB425D5-0869-4838-ABEB-8A25AA0BDFC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AF637-7547-4357-B999-5632F7A5C023}">
      <dsp:nvSpPr>
        <dsp:cNvPr id="0" name=""/>
        <dsp:cNvSpPr/>
      </dsp:nvSpPr>
      <dsp:spPr>
        <a:xfrm rot="5400000">
          <a:off x="-165964" y="169625"/>
          <a:ext cx="1106429" cy="774500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Charge is removed</a:t>
          </a:r>
        </a:p>
      </dsp:txBody>
      <dsp:txXfrm rot="-5400000">
        <a:off x="1" y="390910"/>
        <a:ext cx="774500" cy="331929"/>
      </dsp:txXfrm>
    </dsp:sp>
    <dsp:sp modelId="{F06FEEBF-9BB0-4FD2-8283-F51312FD6506}">
      <dsp:nvSpPr>
        <dsp:cNvPr id="0" name=""/>
        <dsp:cNvSpPr/>
      </dsp:nvSpPr>
      <dsp:spPr>
        <a:xfrm rot="5400000">
          <a:off x="3772349" y="-2994188"/>
          <a:ext cx="719178" cy="67148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Q</a:t>
          </a:r>
          <a:r>
            <a:rPr lang="en-IN" sz="1200" kern="1200" dirty="0"/>
            <a:t>1</a:t>
          </a:r>
          <a:r>
            <a:rPr lang="en-IN" sz="1800" kern="1200" dirty="0"/>
            <a:t> is turned off.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Energy stored in L – used to remove charge from Q</a:t>
          </a:r>
          <a:r>
            <a:rPr lang="en-IN" sz="1200" kern="1200" dirty="0"/>
            <a:t>2</a:t>
          </a:r>
          <a:endParaRPr lang="en-IN" sz="1800" kern="1200" dirty="0"/>
        </a:p>
      </dsp:txBody>
      <dsp:txXfrm rot="-5400000">
        <a:off x="774500" y="38768"/>
        <a:ext cx="6679770" cy="648964"/>
      </dsp:txXfrm>
    </dsp:sp>
    <dsp:sp modelId="{595022C8-1D98-4AB5-B054-663E1420D1F6}">
      <dsp:nvSpPr>
        <dsp:cNvPr id="0" name=""/>
        <dsp:cNvSpPr/>
      </dsp:nvSpPr>
      <dsp:spPr>
        <a:xfrm rot="5400000">
          <a:off x="-165964" y="1134425"/>
          <a:ext cx="1106429" cy="774500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DQ2 conducts</a:t>
          </a:r>
        </a:p>
      </dsp:txBody>
      <dsp:txXfrm rot="-5400000">
        <a:off x="1" y="1355710"/>
        <a:ext cx="774500" cy="331929"/>
      </dsp:txXfrm>
    </dsp:sp>
    <dsp:sp modelId="{D5A4E547-2785-4C6E-A155-64A9DCF23862}">
      <dsp:nvSpPr>
        <dsp:cNvPr id="0" name=""/>
        <dsp:cNvSpPr/>
      </dsp:nvSpPr>
      <dsp:spPr>
        <a:xfrm rot="5400000">
          <a:off x="3772349" y="-2029387"/>
          <a:ext cx="719178" cy="67148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When charge is completely removed from C</a:t>
          </a:r>
          <a:r>
            <a:rPr lang="en-IN" sz="1200" kern="1200" dirty="0"/>
            <a:t>2 </a:t>
          </a:r>
          <a:r>
            <a:rPr lang="en-IN" sz="1800" kern="1200" dirty="0"/>
            <a:t>– current passes through D</a:t>
          </a:r>
          <a:r>
            <a:rPr lang="en-IN" sz="1200" kern="1200" dirty="0"/>
            <a:t>Q2</a:t>
          </a:r>
          <a:endParaRPr lang="en-IN" sz="1800" kern="1200" dirty="0"/>
        </a:p>
      </dsp:txBody>
      <dsp:txXfrm rot="-5400000">
        <a:off x="774500" y="1003569"/>
        <a:ext cx="6679770" cy="648964"/>
      </dsp:txXfrm>
    </dsp:sp>
    <dsp:sp modelId="{40F945FE-1E4D-44A4-BDFA-85AFEADCE79A}">
      <dsp:nvSpPr>
        <dsp:cNvPr id="0" name=""/>
        <dsp:cNvSpPr/>
      </dsp:nvSpPr>
      <dsp:spPr>
        <a:xfrm rot="5400000">
          <a:off x="-165964" y="2099226"/>
          <a:ext cx="1106429" cy="774500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Q2 turned on</a:t>
          </a:r>
        </a:p>
      </dsp:txBody>
      <dsp:txXfrm rot="-5400000">
        <a:off x="1" y="2320511"/>
        <a:ext cx="774500" cy="331929"/>
      </dsp:txXfrm>
    </dsp:sp>
    <dsp:sp modelId="{523D052D-8DDC-4D5B-A3A6-12161515A412}">
      <dsp:nvSpPr>
        <dsp:cNvPr id="0" name=""/>
        <dsp:cNvSpPr/>
      </dsp:nvSpPr>
      <dsp:spPr>
        <a:xfrm rot="5400000">
          <a:off x="3772349" y="-1064587"/>
          <a:ext cx="719178" cy="67148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Q</a:t>
          </a:r>
          <a:r>
            <a:rPr lang="en-IN" sz="1200" kern="1200" dirty="0"/>
            <a:t>2</a:t>
          </a:r>
          <a:r>
            <a:rPr lang="en-IN" sz="1800" kern="1200" dirty="0"/>
            <a:t> turned on while D</a:t>
          </a:r>
          <a:r>
            <a:rPr lang="en-IN" sz="1200" kern="1200" dirty="0"/>
            <a:t>Q2</a:t>
          </a:r>
          <a:r>
            <a:rPr lang="en-IN" sz="1800" kern="1200" dirty="0"/>
            <a:t> is conducting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Since V</a:t>
          </a:r>
          <a:r>
            <a:rPr lang="en-IN" sz="1200" kern="1200" dirty="0"/>
            <a:t>Q</a:t>
          </a:r>
          <a:r>
            <a:rPr lang="en-IN" sz="1800" kern="1200" dirty="0"/>
            <a:t> is nearly 0V at this time, ZVS occurs</a:t>
          </a:r>
        </a:p>
      </dsp:txBody>
      <dsp:txXfrm rot="-5400000">
        <a:off x="774500" y="1968369"/>
        <a:ext cx="6679770" cy="648964"/>
      </dsp:txXfrm>
    </dsp:sp>
    <dsp:sp modelId="{1E8894D3-C5F7-472C-96AA-7C6FBD8CA24A}">
      <dsp:nvSpPr>
        <dsp:cNvPr id="0" name=""/>
        <dsp:cNvSpPr/>
      </dsp:nvSpPr>
      <dsp:spPr>
        <a:xfrm rot="5400000">
          <a:off x="-165964" y="3240711"/>
          <a:ext cx="1106429" cy="774500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On state</a:t>
          </a:r>
        </a:p>
      </dsp:txBody>
      <dsp:txXfrm rot="-5400000">
        <a:off x="1" y="3461996"/>
        <a:ext cx="774500" cy="331929"/>
      </dsp:txXfrm>
    </dsp:sp>
    <dsp:sp modelId="{EBB425D5-0869-4838-ABEB-8A25AA0BDFCA}">
      <dsp:nvSpPr>
        <dsp:cNvPr id="0" name=""/>
        <dsp:cNvSpPr/>
      </dsp:nvSpPr>
      <dsp:spPr>
        <a:xfrm rot="5400000">
          <a:off x="3595665" y="82739"/>
          <a:ext cx="1072547" cy="67031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When energy stored in L is released, current passing through Q</a:t>
          </a:r>
          <a:r>
            <a:rPr lang="en-IN" sz="1200" kern="1200" dirty="0"/>
            <a:t>2</a:t>
          </a:r>
          <a:r>
            <a:rPr lang="en-IN" sz="1800" kern="1200" dirty="0"/>
            <a:t> reverses its direction, putting Q</a:t>
          </a:r>
          <a:r>
            <a:rPr lang="en-IN" sz="1200" kern="1200" dirty="0"/>
            <a:t>2</a:t>
          </a:r>
          <a:r>
            <a:rPr lang="en-IN" sz="1800" kern="1200" dirty="0"/>
            <a:t> back in On state.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At this time, Q</a:t>
          </a:r>
          <a:r>
            <a:rPr lang="en-IN" sz="1200" kern="1200" dirty="0"/>
            <a:t>2</a:t>
          </a:r>
          <a:r>
            <a:rPr lang="en-IN" sz="1800" kern="1200" dirty="0"/>
            <a:t> is On, its voltage (V</a:t>
          </a:r>
          <a:r>
            <a:rPr lang="en-IN" sz="1200" kern="1200" dirty="0"/>
            <a:t>Q</a:t>
          </a:r>
          <a:r>
            <a:rPr lang="en-IN" sz="1800" kern="1200" dirty="0"/>
            <a:t>) is nearly 0V. Q</a:t>
          </a:r>
          <a:r>
            <a:rPr lang="en-IN" sz="1200" kern="1200" dirty="0"/>
            <a:t>2</a:t>
          </a:r>
          <a:r>
            <a:rPr lang="en-IN" sz="1800" kern="1200" dirty="0"/>
            <a:t> achieve ZVS</a:t>
          </a:r>
        </a:p>
      </dsp:txBody>
      <dsp:txXfrm rot="-5400000">
        <a:off x="780343" y="2950419"/>
        <a:ext cx="6650836" cy="967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477A2-B7B3-4790-AB38-CD3981CDB956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8AB95-68E6-4EBC-A698-B948DE51A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18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8AB95-68E6-4EBC-A698-B948DE51A08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351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717D7-9A0F-55B9-39EE-9A4FD7E52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C81601-11FE-486E-9D48-BE678DF8F4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5A4C03-D849-7203-2D1A-865C2CE98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EE696-1CE7-891C-2397-9EC03463B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8AB95-68E6-4EBC-A698-B948DE51A080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711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E6F0C-8AF8-5EDB-DF7E-7589C21CA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5FC7E-1F31-376E-54E7-C03E0FD96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1E42CB-9196-7A75-51D5-E6E0BA10F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86201-1099-8136-3EFE-DD85BEA1C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8AB95-68E6-4EBC-A698-B948DE51A080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82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5F2E8-BD45-CA2E-C3CB-F75DF3939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B5223-6207-21C0-90BD-F7E858686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534631-2709-FE02-BA89-2D0BF4F3B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66201-4CA0-E26A-5BD9-3E2751E4A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8AB95-68E6-4EBC-A698-B948DE51A080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435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7BD5F-78F6-23D8-D003-3287D102B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B5799D-4447-4F30-1D4D-82F8749B9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5591D-E8C0-0462-7278-CA1F55E72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C16D1-C709-4340-9DA0-6129F62D6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8AB95-68E6-4EBC-A698-B948DE51A080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91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8AB95-68E6-4EBC-A698-B948DE51A080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5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47A2-A398-7F78-9F65-C9CA30477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2AFFB6-092B-BE15-44FD-07927A2A2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7DDD1-5C14-9010-0C44-4569CE783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3456-44CE-4AF7-B7DE-4BC08DD46436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FAE23-5B07-2AA8-3EFE-62899C93C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3D658-64ED-3BD3-07FA-8D3EA943B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AF1E-F37E-41D0-B00B-A733CE213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42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FB220-587B-0C82-E96E-2B0F0C14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3F89-33BB-1B1F-91A3-5E78865B1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A6D7D-CC46-7190-F820-7268E929E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3456-44CE-4AF7-B7DE-4BC08DD46436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B036B-1AFC-272C-2730-4A36E8561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8CB3D-7D2A-797A-B22F-5CB69325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AF1E-F37E-41D0-B00B-A733CE213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827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E6B592-A447-5E4F-B00D-15F9CB222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0680EB-C063-FB97-325D-7F853CA3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51AB2-AC5D-8641-53C1-A9CDFD6BF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3456-44CE-4AF7-B7DE-4BC08DD46436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2A95D-AFA8-460F-4E4A-D3CB151B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D8668-C0B9-B755-3670-7DE245A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AF1E-F37E-41D0-B00B-A733CE213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72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1D3D-BC21-4016-E909-CDB9297A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0C684-9676-9C0E-97AE-B7A4ECB87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8A9C-C606-F109-E3D9-0F5F4BBE6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3456-44CE-4AF7-B7DE-4BC08DD46436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CBD30-7E6A-03A2-8C55-C10B6DE2B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F57A0-973C-8FE7-57BB-6A83E479A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AF1E-F37E-41D0-B00B-A733CE213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415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5884A-AEAE-8CF6-5190-3B8FA4BB9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5D7B0-7FB0-7A70-A157-6E6CBD9B2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8A7B2-E6B4-54B0-6B9D-5EA6A7877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3456-44CE-4AF7-B7DE-4BC08DD46436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BB33-6702-1BD9-5E39-AFA794D96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04CEA-A449-91A5-E796-CDF7E8EA3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AF1E-F37E-41D0-B00B-A733CE213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80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3F74-50F3-75F8-C9B3-9649B82EC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10CAA-987E-0311-A230-C681E86128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BA802-6461-18DA-39CC-9FA5A4C6E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1EC67-BC6D-3DCF-F825-83DDF6BAE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3456-44CE-4AF7-B7DE-4BC08DD46436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E1F32-0227-88BE-2C71-594A710EB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CF352-EC41-7598-F26C-EDBB301F5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AF1E-F37E-41D0-B00B-A733CE213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13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F5CE-E3A6-A327-DF1D-3F0374BA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9C510-1DA9-F033-76DF-B6BE50812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2EF0A-FD9C-F7E2-8CDF-CE4BC97CE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84E683-4724-288E-3E32-EC0B9CD660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D0A44-00CF-F2BD-38D9-98AFAB7790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2C3C5-6E11-BFA6-27AB-354211302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3456-44CE-4AF7-B7DE-4BC08DD46436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7D7933-975A-7209-396F-7F022FEFE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2751F3-3F61-CAB9-B9FB-480F3C1C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AF1E-F37E-41D0-B00B-A733CE213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538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15C4-6E75-E28A-8839-1E8A5440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3E4F38-BCC3-3FD3-6126-82762DA36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3456-44CE-4AF7-B7DE-4BC08DD46436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9C5FB-C7A2-7FA2-56A5-4411DC622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038D7-FEEE-F4DB-2A90-94048F05C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AF1E-F37E-41D0-B00B-A733CE213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84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94929-B4B2-7D09-7753-61D050E1E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3456-44CE-4AF7-B7DE-4BC08DD46436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B47BE-3D7E-206C-498F-601BAF4AB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C086B-196A-AFAD-2E53-C38DDB24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AF1E-F37E-41D0-B00B-A733CE213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998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F973-DBA4-39D5-F550-D4F17B549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8A11C-9954-0C7E-3BE0-61756CB6F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22355-C4F3-2BED-B0C3-7DAB794F1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D7585-B28F-B458-1B8D-9D8A94DF5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3456-44CE-4AF7-B7DE-4BC08DD46436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53FCC-0DB4-00B5-7460-0DC4A1682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31967-ACBA-741F-E83F-C2D87566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AF1E-F37E-41D0-B00B-A733CE213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43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7549-FD49-8A6F-D04D-F6006DBA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ABA35B-4502-6D08-FA8E-42B7A41D9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6FD216-D2E0-6042-D161-6C071CA10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39F64-D112-4F36-9C41-1E6419718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3456-44CE-4AF7-B7DE-4BC08DD46436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FD2DB-BF3F-7128-6998-019EA0ABF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091C2-03BB-4747-DA67-2D3215D0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AF1E-F37E-41D0-B00B-A733CE213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79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BC699D-5EFA-C063-7AF8-B0CF3E7F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B340B-E00F-A389-9730-13693B5D8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8126C-25E0-3DFE-A38B-DD3B709310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63456-44CE-4AF7-B7DE-4BC08DD46436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4071-5AB9-D57D-6F2A-F0C0B5794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2A2F4-390E-1878-3EC1-9E1CBBA8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4AF1E-F37E-41D0-B00B-A733CE2131BB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A0140A-2104-587F-5379-EEF119211488}"/>
              </a:ext>
            </a:extLst>
          </p:cNvPr>
          <p:cNvSpPr/>
          <p:nvPr userDrawn="1"/>
        </p:nvSpPr>
        <p:spPr>
          <a:xfrm rot="19782238">
            <a:off x="2784516" y="2503488"/>
            <a:ext cx="662296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accent1">
                    <a:alpha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ADITYA KUMAR</a:t>
            </a:r>
          </a:p>
        </p:txBody>
      </p:sp>
    </p:spTree>
    <p:extLst>
      <p:ext uri="{BB962C8B-B14F-4D97-AF65-F5344CB8AC3E}">
        <p14:creationId xmlns:p14="http://schemas.microsoft.com/office/powerpoint/2010/main" val="341721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microsoft.com/office/2007/relationships/hdphoto" Target="../media/hdphoto6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6B48-C479-8322-8A9C-D48D3417B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533" y="2235200"/>
            <a:ext cx="11446934" cy="2387600"/>
          </a:xfrm>
        </p:spPr>
        <p:txBody>
          <a:bodyPr>
            <a:normAutofit fontScale="90000"/>
          </a:bodyPr>
          <a:lstStyle/>
          <a:p>
            <a:r>
              <a:rPr lang="en-IN" dirty="0"/>
              <a:t>Resonant Circuits and Soft Switching</a:t>
            </a:r>
            <a:br>
              <a:rPr lang="en-IN" dirty="0"/>
            </a:br>
            <a:r>
              <a:rPr lang="en-IN" dirty="0"/>
              <a:t>(LLC Resonant Converter and </a:t>
            </a:r>
            <a:br>
              <a:rPr lang="en-IN" dirty="0"/>
            </a:br>
            <a:r>
              <a:rPr lang="en-IN" dirty="0"/>
              <a:t>Resonant Inverter)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64B80-2C0E-38F9-5358-CFE5394D04DA}"/>
              </a:ext>
            </a:extLst>
          </p:cNvPr>
          <p:cNvSpPr txBox="1"/>
          <p:nvPr/>
        </p:nvSpPr>
        <p:spPr>
          <a:xfrm>
            <a:off x="8923867" y="5554133"/>
            <a:ext cx="278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TOSHIBA – Application Note</a:t>
            </a:r>
          </a:p>
        </p:txBody>
      </p:sp>
    </p:spTree>
    <p:extLst>
      <p:ext uri="{BB962C8B-B14F-4D97-AF65-F5344CB8AC3E}">
        <p14:creationId xmlns:p14="http://schemas.microsoft.com/office/powerpoint/2010/main" val="709895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81AA5C-EACD-5A27-C93D-898FEE893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785" y="2017416"/>
            <a:ext cx="6120000" cy="4786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ADE30E-7210-6ED6-6FE3-4CFE4F38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7" y="43545"/>
            <a:ext cx="10575471" cy="778328"/>
          </a:xfrm>
        </p:spPr>
        <p:txBody>
          <a:bodyPr/>
          <a:lstStyle/>
          <a:p>
            <a:r>
              <a:rPr lang="en-IN" dirty="0"/>
              <a:t>LLC resonant converter (Half bridge)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063ECB-9CAF-6EC9-F48B-1A6882881D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5171" y="922787"/>
                <a:ext cx="10515600" cy="5641299"/>
              </a:xfrm>
            </p:spPr>
            <p:txBody>
              <a:bodyPr>
                <a:normAutofit/>
              </a:bodyPr>
              <a:lstStyle/>
              <a:p>
                <a:r>
                  <a:rPr lang="en-IN" sz="2000" dirty="0"/>
                  <a:t>N</a:t>
                </a:r>
                <a:r>
                  <a:rPr lang="en-IN" sz="1400" dirty="0"/>
                  <a:t>1</a:t>
                </a:r>
                <a:r>
                  <a:rPr lang="en-IN" sz="2000" dirty="0"/>
                  <a:t> = Primary </a:t>
                </a:r>
                <a:r>
                  <a:rPr lang="en-IN" sz="2000" dirty="0" err="1"/>
                  <a:t>wdg</a:t>
                </a:r>
                <a:r>
                  <a:rPr lang="en-IN" sz="2000" dirty="0"/>
                  <a:t>. turns,  N</a:t>
                </a:r>
                <a:r>
                  <a:rPr lang="en-IN" sz="1400" dirty="0"/>
                  <a:t>2</a:t>
                </a:r>
                <a:r>
                  <a:rPr lang="en-IN" sz="2000" dirty="0"/>
                  <a:t> = N</a:t>
                </a:r>
                <a:r>
                  <a:rPr lang="en-IN" sz="1400" dirty="0"/>
                  <a:t>3</a:t>
                </a:r>
                <a:endParaRPr lang="en-IN" sz="2000" dirty="0"/>
              </a:p>
              <a:p>
                <a:r>
                  <a:rPr lang="en-IN" sz="2000" dirty="0"/>
                  <a:t>Generally, T/f with </a:t>
                </a:r>
                <a:r>
                  <a:rPr lang="en-IN" sz="2000" dirty="0">
                    <a:solidFill>
                      <a:srgbClr val="C00000"/>
                    </a:solidFill>
                  </a:rPr>
                  <a:t>low coupling coefficient </a:t>
                </a:r>
                <a:r>
                  <a:rPr lang="en-IN" sz="2000" dirty="0"/>
                  <a:t>is used in LLC resonant converter to provide </a:t>
                </a:r>
                <a:r>
                  <a:rPr lang="en-IN" sz="2000" b="1" dirty="0"/>
                  <a:t>large</a:t>
                </a:r>
                <a:r>
                  <a:rPr lang="en-IN" sz="2000" dirty="0"/>
                  <a:t> leakage inductance.</a:t>
                </a:r>
              </a:p>
              <a:p>
                <a:r>
                  <a:rPr lang="en-IN" sz="2000" dirty="0"/>
                  <a:t>Two resonant frequencies:  </a:t>
                </a:r>
                <a:endParaRPr lang="en-IN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N" sz="2000" dirty="0"/>
                  <a:t>  -  derived from </a:t>
                </a:r>
                <a14:m>
                  <m:oMath xmlns:m="http://schemas.openxmlformats.org/officeDocument/2006/math"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N" sz="2000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N" sz="2000" dirty="0"/>
                  <a:t>) pair             </a:t>
                </a:r>
                <a:br>
                  <a:rPr lang="en-IN" sz="2000" dirty="0"/>
                </a:br>
                <a:r>
                  <a:rPr lang="en-IN" sz="2000" dirty="0"/>
                  <a:t>				……..(fixed)</a:t>
                </a:r>
                <a:br>
                  <a:rPr lang="en-IN" sz="2000" dirty="0"/>
                </a:br>
                <a:r>
                  <a:rPr lang="en-IN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IN" sz="2000" dirty="0"/>
                  <a:t> -  derived from ((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N" sz="20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IN" sz="2000" dirty="0"/>
                  <a:t>)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N" sz="2000" dirty="0"/>
                  <a:t>) pair </a:t>
                </a:r>
                <a:br>
                  <a:rPr lang="en-IN" sz="2000" dirty="0"/>
                </a:br>
                <a:r>
                  <a:rPr lang="en-IN" sz="2000" dirty="0"/>
                  <a:t>		        …….(varies with load R</a:t>
                </a:r>
                <a:r>
                  <a:rPr lang="en-IN" sz="1400" dirty="0"/>
                  <a:t>o</a:t>
                </a:r>
                <a:r>
                  <a:rPr lang="en-IN" sz="2000" dirty="0"/>
                  <a:t>)</a:t>
                </a:r>
              </a:p>
              <a:p>
                <a:pPr marL="0" indent="0">
                  <a:buNone/>
                </a:pPr>
                <a:endParaRPr lang="en-IN" sz="2000" dirty="0"/>
              </a:p>
              <a:p>
                <a:pPr marL="0" indent="0">
                  <a:buNone/>
                </a:pPr>
                <a:r>
                  <a:rPr lang="en-IN" sz="2000" b="1" dirty="0"/>
                  <a:t>Description of the LLC resonant converter</a:t>
                </a:r>
              </a:p>
              <a:p>
                <a:pPr marL="457200" indent="-457200">
                  <a:buAutoNum type="alphaLcParenR"/>
                </a:pPr>
                <a:r>
                  <a:rPr lang="en-IN" sz="2000" dirty="0"/>
                  <a:t>Square wave with an amplitude of ±V</a:t>
                </a:r>
                <a:r>
                  <a:rPr lang="en-IN" sz="1400" dirty="0"/>
                  <a:t>in</a:t>
                </a:r>
                <a:r>
                  <a:rPr lang="en-IN" sz="2000" dirty="0"/>
                  <a:t>/2</a:t>
                </a:r>
              </a:p>
              <a:p>
                <a:pPr marL="457200" indent="-457200">
                  <a:buAutoNum type="alphaLcParenR"/>
                </a:pPr>
                <a:r>
                  <a:rPr lang="en-IN" sz="2000" dirty="0"/>
                  <a:t>Resonant circuit (L</a:t>
                </a:r>
                <a:r>
                  <a:rPr lang="en-IN" sz="1400" dirty="0"/>
                  <a:t>r</a:t>
                </a:r>
                <a:r>
                  <a:rPr lang="en-IN" sz="2000" dirty="0"/>
                  <a:t>, C</a:t>
                </a:r>
                <a:r>
                  <a:rPr lang="en-IN" sz="1400" dirty="0"/>
                  <a:t>r</a:t>
                </a:r>
                <a:r>
                  <a:rPr lang="en-IN" sz="2000" dirty="0"/>
                  <a:t>, </a:t>
                </a:r>
                <a:r>
                  <a:rPr lang="en-IN" sz="2000" dirty="0" err="1"/>
                  <a:t>L</a:t>
                </a:r>
                <a:r>
                  <a:rPr lang="en-IN" sz="1400" dirty="0" err="1"/>
                  <a:t>m</a:t>
                </a:r>
                <a:r>
                  <a:rPr lang="en-IN" sz="2000" dirty="0"/>
                  <a:t>)</a:t>
                </a:r>
              </a:p>
              <a:p>
                <a:pPr marL="457200" indent="-457200">
                  <a:buAutoNum type="alphaLcParenR"/>
                </a:pPr>
                <a:r>
                  <a:rPr lang="en-IN" sz="2000" dirty="0"/>
                  <a:t>A rectifier and an output circuit – Schottky barrier</a:t>
                </a:r>
                <a:br>
                  <a:rPr lang="en-IN" sz="2000" dirty="0"/>
                </a:br>
                <a:r>
                  <a:rPr lang="en-IN" sz="2000" dirty="0"/>
                  <a:t>diodes with low fwd. voltage and fast recovery</a:t>
                </a:r>
                <a:br>
                  <a:rPr lang="en-IN" sz="2000" dirty="0"/>
                </a:br>
                <a:r>
                  <a:rPr lang="en-IN" sz="2000" dirty="0"/>
                  <a:t>time may be used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063ECB-9CAF-6EC9-F48B-1A6882881D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5171" y="922787"/>
                <a:ext cx="10515600" cy="5641299"/>
              </a:xfrm>
              <a:blipFill>
                <a:blip r:embed="rId3"/>
                <a:stretch>
                  <a:fillRect l="-638" t="-10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90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3173C2-38F0-83D9-83B2-581FBC778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671" y="1157884"/>
            <a:ext cx="6120000" cy="5683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E5783-FBB9-1A79-A09E-938B1BAA0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241" y="266698"/>
            <a:ext cx="10515600" cy="6417129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IN" dirty="0"/>
              <a:t>Overview of basic primary-side operation of LLC converter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b="1" dirty="0"/>
              <a:t>Steps of operation:</a:t>
            </a:r>
          </a:p>
          <a:p>
            <a:r>
              <a:rPr lang="en-IN" sz="2000" dirty="0"/>
              <a:t>Q</a:t>
            </a:r>
            <a:r>
              <a:rPr lang="en-IN" sz="1400" dirty="0"/>
              <a:t>1</a:t>
            </a:r>
            <a:r>
              <a:rPr lang="en-IN" sz="2000" dirty="0"/>
              <a:t> turns on, passing i</a:t>
            </a:r>
            <a:r>
              <a:rPr lang="en-IN" sz="1400" dirty="0"/>
              <a:t>Q1</a:t>
            </a:r>
          </a:p>
          <a:p>
            <a:r>
              <a:rPr lang="en-IN" sz="2000" dirty="0"/>
              <a:t>When Q</a:t>
            </a:r>
            <a:r>
              <a:rPr lang="en-IN" sz="1400" dirty="0"/>
              <a:t>1</a:t>
            </a:r>
            <a:r>
              <a:rPr lang="en-IN" sz="2000" dirty="0"/>
              <a:t> turns off – current i</a:t>
            </a:r>
            <a:r>
              <a:rPr lang="en-IN" sz="1400" dirty="0"/>
              <a:t>Q2</a:t>
            </a:r>
            <a:r>
              <a:rPr lang="en-IN" sz="2000" dirty="0"/>
              <a:t> flows through </a:t>
            </a:r>
            <a:br>
              <a:rPr lang="en-IN" sz="2000" dirty="0"/>
            </a:br>
            <a:r>
              <a:rPr lang="en-IN" sz="2000" dirty="0"/>
              <a:t>D</a:t>
            </a:r>
            <a:r>
              <a:rPr lang="en-IN" sz="1400" dirty="0"/>
              <a:t>Q2</a:t>
            </a:r>
            <a:r>
              <a:rPr lang="en-IN" sz="2000" dirty="0"/>
              <a:t> (in reverse dir</a:t>
            </a:r>
            <a:r>
              <a:rPr lang="en-IN" sz="2000" baseline="30000" dirty="0"/>
              <a:t>n</a:t>
            </a:r>
            <a:r>
              <a:rPr lang="en-IN" sz="2000" dirty="0"/>
              <a:t>).</a:t>
            </a:r>
            <a:br>
              <a:rPr lang="en-IN" sz="2000" dirty="0"/>
            </a:br>
            <a:r>
              <a:rPr lang="en-IN" sz="2000" dirty="0"/>
              <a:t>- Q</a:t>
            </a:r>
            <a:r>
              <a:rPr lang="en-IN" sz="1400" dirty="0"/>
              <a:t>2</a:t>
            </a:r>
            <a:r>
              <a:rPr lang="en-IN" sz="2000" dirty="0"/>
              <a:t> is turned on while the current is flowing </a:t>
            </a:r>
            <a:br>
              <a:rPr lang="en-IN" sz="2000" dirty="0"/>
            </a:br>
            <a:r>
              <a:rPr lang="en-IN" sz="2000" dirty="0"/>
              <a:t>through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Q2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lang="en-IN" sz="2000" dirty="0"/>
          </a:p>
          <a:p>
            <a:r>
              <a:rPr lang="en-IN" sz="2000" dirty="0"/>
              <a:t>When capacitor current (</a:t>
            </a:r>
            <a:r>
              <a:rPr lang="en-IN" sz="2000" dirty="0" err="1"/>
              <a:t>i</a:t>
            </a:r>
            <a:r>
              <a:rPr lang="en-IN" sz="1400" dirty="0" err="1"/>
              <a:t>Cr</a:t>
            </a:r>
            <a:r>
              <a:rPr lang="en-IN" sz="2000" dirty="0"/>
              <a:t>) changes its </a:t>
            </a:r>
            <a:br>
              <a:rPr lang="en-IN" sz="2000" dirty="0"/>
            </a:br>
            <a:r>
              <a:rPr lang="en-IN" sz="2000" dirty="0"/>
              <a:t>direction (because of LC resonance) from positive </a:t>
            </a:r>
            <a:br>
              <a:rPr lang="en-IN" sz="2000" dirty="0"/>
            </a:br>
            <a:r>
              <a:rPr lang="en-IN" sz="2000" dirty="0"/>
              <a:t>to negative – i</a:t>
            </a:r>
            <a:r>
              <a:rPr lang="en-IN" sz="1400" dirty="0"/>
              <a:t>Q2</a:t>
            </a:r>
            <a:r>
              <a:rPr lang="en-IN" sz="2000" dirty="0"/>
              <a:t> flows through Q</a:t>
            </a:r>
            <a:r>
              <a:rPr lang="en-IN" sz="1400" dirty="0"/>
              <a:t>2</a:t>
            </a:r>
            <a:r>
              <a:rPr lang="en-IN" sz="2000" dirty="0"/>
              <a:t> in positive direction</a:t>
            </a:r>
          </a:p>
          <a:p>
            <a:r>
              <a:rPr lang="en-IN" sz="2000" dirty="0"/>
              <a:t>When Q</a:t>
            </a:r>
            <a:r>
              <a:rPr lang="en-IN" sz="1400" dirty="0"/>
              <a:t>2</a:t>
            </a:r>
            <a:r>
              <a:rPr lang="en-IN" sz="2000" dirty="0"/>
              <a:t> is turned off while i</a:t>
            </a:r>
            <a:r>
              <a:rPr lang="en-IN" sz="1400" dirty="0"/>
              <a:t>Q2</a:t>
            </a:r>
            <a:r>
              <a:rPr lang="en-IN" sz="2000" dirty="0"/>
              <a:t> is positive, i</a:t>
            </a:r>
            <a:r>
              <a:rPr lang="en-IN" sz="1400" dirty="0"/>
              <a:t>Q1</a:t>
            </a:r>
            <a:r>
              <a:rPr lang="en-IN" sz="2000" dirty="0"/>
              <a:t> flows </a:t>
            </a:r>
            <a:br>
              <a:rPr lang="en-IN" sz="2000" dirty="0"/>
            </a:br>
            <a:r>
              <a:rPr lang="en-IN" sz="2000" dirty="0"/>
              <a:t>through D</a:t>
            </a:r>
            <a:r>
              <a:rPr lang="en-IN" sz="1400" dirty="0"/>
              <a:t>Q1</a:t>
            </a:r>
            <a:r>
              <a:rPr lang="en-IN" sz="2000" dirty="0"/>
              <a:t> in reverse direction.</a:t>
            </a:r>
            <a:br>
              <a:rPr lang="en-IN" sz="2000" dirty="0"/>
            </a:br>
            <a:r>
              <a:rPr lang="en-IN" sz="2000" dirty="0"/>
              <a:t>- Q</a:t>
            </a:r>
            <a:r>
              <a:rPr lang="en-IN" sz="1400" dirty="0"/>
              <a:t>1</a:t>
            </a:r>
            <a:r>
              <a:rPr lang="en-IN" sz="2000" dirty="0"/>
              <a:t> is turned on while the current is flowing through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At step 2, current is passed through body diode of Q</a:t>
            </a:r>
            <a:r>
              <a:rPr lang="en-IN" sz="1400" dirty="0"/>
              <a:t>2</a:t>
            </a:r>
            <a:r>
              <a:rPr lang="en-IN" sz="2000" dirty="0"/>
              <a:t>, then </a:t>
            </a:r>
            <a:br>
              <a:rPr lang="en-IN" sz="2000" dirty="0"/>
            </a:br>
            <a:r>
              <a:rPr lang="en-IN" sz="2000" dirty="0"/>
              <a:t>Q</a:t>
            </a:r>
            <a:r>
              <a:rPr lang="en-IN" sz="1400" dirty="0"/>
              <a:t>2</a:t>
            </a:r>
            <a:r>
              <a:rPr lang="en-IN" sz="2000" dirty="0"/>
              <a:t> is turned on when its voltage has reached almost zero</a:t>
            </a:r>
            <a:br>
              <a:rPr lang="en-IN" sz="2000" dirty="0"/>
            </a:br>
            <a:r>
              <a:rPr lang="en-IN" sz="2000" dirty="0"/>
              <a:t>(ZVS).</a:t>
            </a:r>
          </a:p>
          <a:p>
            <a:pPr marL="0" indent="0">
              <a:buNone/>
            </a:pPr>
            <a:r>
              <a:rPr lang="en-IN" sz="2000" dirty="0"/>
              <a:t>Likewise Q</a:t>
            </a:r>
            <a:r>
              <a:rPr lang="en-IN" sz="1400" dirty="0"/>
              <a:t>1</a:t>
            </a:r>
            <a:r>
              <a:rPr lang="en-IN" sz="2000" dirty="0"/>
              <a:t> achieves ZVS at step 4.</a:t>
            </a:r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20769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852795-4E45-B3DB-03D0-42A7E1460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481" y="727114"/>
            <a:ext cx="4994733" cy="612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0C3AC-DBD3-93B3-9881-29452FE5D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371"/>
            <a:ext cx="5910943" cy="5926592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IN" dirty="0"/>
              <a:t>Detailed description of operation</a:t>
            </a:r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22413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42CD0-1C54-382A-609A-EBDA178C2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48981"/>
            <a:ext cx="5157787" cy="502095"/>
          </a:xfrm>
        </p:spPr>
        <p:txBody>
          <a:bodyPr/>
          <a:lstStyle/>
          <a:p>
            <a:r>
              <a:rPr lang="en-IN" dirty="0"/>
              <a:t>Operating mode 1-2 : (Q1 on, Q2 off)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223F472-BB7B-1084-5F99-1E7842ECCF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43100" y="649394"/>
            <a:ext cx="3600000" cy="314776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50C67A-D786-C718-AD21-928F6868D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48981"/>
            <a:ext cx="5183188" cy="502095"/>
          </a:xfrm>
        </p:spPr>
        <p:txBody>
          <a:bodyPr/>
          <a:lstStyle/>
          <a:p>
            <a:r>
              <a:rPr lang="en-IN" dirty="0"/>
              <a:t>Operating mode 2 : (Q1 on, Q2 off)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D1CD6F-44B0-7A57-298A-B4A199E44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433" y="649394"/>
            <a:ext cx="3600000" cy="30213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9E0C3E-7EBE-51B5-AEF4-8B0AA31A2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61" y="4005449"/>
            <a:ext cx="5656627" cy="25069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F49468-BACD-435F-59CA-C2F713F6D6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93" y="4718995"/>
            <a:ext cx="5680687" cy="5020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3782B9-0F31-31EB-5141-D376339C47A8}"/>
              </a:ext>
            </a:extLst>
          </p:cNvPr>
          <p:cNvCxnSpPr/>
          <p:nvPr/>
        </p:nvCxnSpPr>
        <p:spPr>
          <a:xfrm>
            <a:off x="6057900" y="48981"/>
            <a:ext cx="0" cy="67491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059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FC6F8-27FB-6029-B028-572DBCF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76C70F-1CD2-ED2F-E8E1-6301BE115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48981"/>
            <a:ext cx="5157787" cy="502095"/>
          </a:xfrm>
        </p:spPr>
        <p:txBody>
          <a:bodyPr/>
          <a:lstStyle/>
          <a:p>
            <a:r>
              <a:rPr lang="en-IN" dirty="0"/>
              <a:t>Operating mode 3 : (Both Q1, Q2 off)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9C28E6-A2D4-E420-A563-6114DCF6B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48981"/>
            <a:ext cx="5183188" cy="502095"/>
          </a:xfrm>
        </p:spPr>
        <p:txBody>
          <a:bodyPr/>
          <a:lstStyle/>
          <a:p>
            <a:r>
              <a:rPr lang="en-IN" dirty="0"/>
              <a:t>Operating mode 4 : (Both Q1, Q2 off)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B0AA59-4FB6-75D1-97C5-4D3270A23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370" y="688049"/>
            <a:ext cx="3600000" cy="3147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C32E37-661E-2297-2E1B-EFD55604A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823" y="817221"/>
            <a:ext cx="3600000" cy="30185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88DA74-D2BA-9D9E-5FBC-3D3E2218B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2" y="4221015"/>
            <a:ext cx="5676319" cy="13252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2C8823-ED45-04DD-71BB-CCEB364884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92" y="4391485"/>
            <a:ext cx="5815117" cy="964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DDDA38-5126-F727-92D3-7B68D17C5B88}"/>
              </a:ext>
            </a:extLst>
          </p:cNvPr>
          <p:cNvCxnSpPr/>
          <p:nvPr/>
        </p:nvCxnSpPr>
        <p:spPr>
          <a:xfrm>
            <a:off x="6057900" y="48981"/>
            <a:ext cx="0" cy="67491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8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2233B-F004-C349-F4FB-6469FBB7C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33DA17-013A-C98A-5351-5296E5FAE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48981"/>
            <a:ext cx="5157787" cy="502095"/>
          </a:xfrm>
        </p:spPr>
        <p:txBody>
          <a:bodyPr/>
          <a:lstStyle/>
          <a:p>
            <a:r>
              <a:rPr lang="en-IN" dirty="0"/>
              <a:t>Operating mode 5-1 : (Q1 off, Q2 on)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6C0083-0865-B850-B6D4-AD02B1B61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48981"/>
            <a:ext cx="5183188" cy="502095"/>
          </a:xfrm>
        </p:spPr>
        <p:txBody>
          <a:bodyPr/>
          <a:lstStyle/>
          <a:p>
            <a:r>
              <a:rPr lang="en-IN" dirty="0"/>
              <a:t>Operating mode 5-2 : (Q1 off, Q2 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C427CC-6F28-2E2E-47C3-C23BF25C8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681" y="965777"/>
            <a:ext cx="3600000" cy="3080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3B0A47-7E54-F519-453E-F05D4EAD1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794" y="965777"/>
            <a:ext cx="3600000" cy="296831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14271B1-F3F6-7C2C-4151-0486C64B4F80}"/>
              </a:ext>
            </a:extLst>
          </p:cNvPr>
          <p:cNvGrpSpPr/>
          <p:nvPr/>
        </p:nvGrpSpPr>
        <p:grpSpPr>
          <a:xfrm>
            <a:off x="587830" y="4298463"/>
            <a:ext cx="5291958" cy="1906394"/>
            <a:chOff x="839788" y="4445423"/>
            <a:chExt cx="5040000" cy="166483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6DFE0AA-FCEB-F41E-FE09-87C6864A9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88" y="4445423"/>
              <a:ext cx="5040000" cy="11036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EBC99D-B3B1-D882-C97D-949D434D2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88" y="5549073"/>
              <a:ext cx="5040000" cy="561188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095DEA2-01CF-9912-0CC4-75F607A0AB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94" y="4520671"/>
            <a:ext cx="5739730" cy="11398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A0ADEB-FF94-6CC2-D5FB-B56A43B2EF9D}"/>
              </a:ext>
            </a:extLst>
          </p:cNvPr>
          <p:cNvCxnSpPr/>
          <p:nvPr/>
        </p:nvCxnSpPr>
        <p:spPr>
          <a:xfrm>
            <a:off x="6057900" y="48981"/>
            <a:ext cx="0" cy="67491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FFDAD95-C6D0-408D-0415-64FE1B3A4EB8}"/>
              </a:ext>
            </a:extLst>
          </p:cNvPr>
          <p:cNvSpPr/>
          <p:nvPr/>
        </p:nvSpPr>
        <p:spPr>
          <a:xfrm>
            <a:off x="506189" y="4298463"/>
            <a:ext cx="5373599" cy="19063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110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7BF3D-D584-296B-AAF7-A65541D1A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397DEA-784A-91B0-17D5-31CD9D2AA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48981"/>
            <a:ext cx="5157787" cy="502095"/>
          </a:xfrm>
        </p:spPr>
        <p:txBody>
          <a:bodyPr/>
          <a:lstStyle/>
          <a:p>
            <a:r>
              <a:rPr lang="en-IN" dirty="0"/>
              <a:t>Operating mode 6 : (Q1 off, Q2 on)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261BF3-A300-0A9A-5545-7736B6E8F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48981"/>
            <a:ext cx="5183188" cy="502095"/>
          </a:xfrm>
        </p:spPr>
        <p:txBody>
          <a:bodyPr/>
          <a:lstStyle/>
          <a:p>
            <a:r>
              <a:rPr lang="en-IN" dirty="0"/>
              <a:t>Operating mode 7 : (Q1 off, Q2 off)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F6F62-933A-9BB1-11A8-3D7483D5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605" y="1015430"/>
            <a:ext cx="3600000" cy="3021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23906-045A-04B1-73CE-33681FA98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207" y="1015430"/>
            <a:ext cx="3600000" cy="3130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160D1C-2CC3-8FAB-57E4-15F13DC22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29" y="4562983"/>
            <a:ext cx="5550059" cy="8853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21491D-6E49-3DDF-67EF-ECEC7C2FB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3" y="4347341"/>
            <a:ext cx="5710177" cy="14952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B4106D-A738-FE6B-28B4-7D3D69900D24}"/>
              </a:ext>
            </a:extLst>
          </p:cNvPr>
          <p:cNvCxnSpPr/>
          <p:nvPr/>
        </p:nvCxnSpPr>
        <p:spPr>
          <a:xfrm>
            <a:off x="6057900" y="48981"/>
            <a:ext cx="0" cy="67491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27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D9A47-DD32-C21A-A630-55DA24F88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49EFE6-647D-B66E-831F-D1ACCFA18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48981"/>
            <a:ext cx="5157787" cy="502095"/>
          </a:xfrm>
        </p:spPr>
        <p:txBody>
          <a:bodyPr/>
          <a:lstStyle/>
          <a:p>
            <a:r>
              <a:rPr lang="en-IN" dirty="0"/>
              <a:t>Operating mode 8 : (Both Q1, Q2 off)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310508-27A0-612E-6D97-B9D7FF285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48981"/>
            <a:ext cx="5183188" cy="502095"/>
          </a:xfrm>
        </p:spPr>
        <p:txBody>
          <a:bodyPr/>
          <a:lstStyle/>
          <a:p>
            <a:r>
              <a:rPr lang="en-IN" dirty="0"/>
              <a:t>Operating mode 1-1 : (Q1 on, Q2 off)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1CCA0-8DD4-BD70-69A2-61F41C557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681" y="1022248"/>
            <a:ext cx="3600000" cy="3030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88453F-A50D-3D20-09CE-46191AAA4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991" y="1022248"/>
            <a:ext cx="3600000" cy="31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93B05D-DAF9-8B95-F422-7A542D1C0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28" y="4524032"/>
            <a:ext cx="5702273" cy="10657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D4A2EA-4A65-BFF9-F98A-E93A401038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387" y="4256546"/>
            <a:ext cx="5517379" cy="22707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F734BA-EA2C-5875-E461-2D89045D50E9}"/>
              </a:ext>
            </a:extLst>
          </p:cNvPr>
          <p:cNvCxnSpPr/>
          <p:nvPr/>
        </p:nvCxnSpPr>
        <p:spPr>
          <a:xfrm>
            <a:off x="6057900" y="48981"/>
            <a:ext cx="0" cy="67491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071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15B312E-26E2-8E07-83FD-363D6F29B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1112" y="97969"/>
                <a:ext cx="5301062" cy="6564087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IN" dirty="0"/>
                  <a:t>Controlling the output voltage of LLC converter</a:t>
                </a:r>
              </a:p>
              <a:p>
                <a:endParaRPr lang="en-IN" sz="2000" dirty="0"/>
              </a:p>
              <a:p>
                <a:r>
                  <a:rPr lang="en-IN" sz="2000" dirty="0"/>
                  <a:t>Using gain-frequency characteristics (FM)</a:t>
                </a:r>
              </a:p>
              <a:p>
                <a:r>
                  <a:rPr lang="en-IN" sz="2000" dirty="0"/>
                  <a:t>To achieve ZVS turn-on, MOSFETs are turned on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IN" sz="2000" dirty="0"/>
                  <a:t> = 0</a:t>
                </a:r>
              </a:p>
              <a:p>
                <a:r>
                  <a:rPr lang="en-IN" sz="2000" dirty="0"/>
                  <a:t>Generally LLC is designed with </a:t>
                </a:r>
                <a:r>
                  <a:rPr lang="en-IN" sz="2000" dirty="0" err="1"/>
                  <a:t>f</a:t>
                </a:r>
                <a:r>
                  <a:rPr lang="en-IN" sz="1400" dirty="0" err="1"/>
                  <a:t>r</a:t>
                </a:r>
                <a:r>
                  <a:rPr lang="en-IN" sz="2000" dirty="0"/>
                  <a:t> &gt; </a:t>
                </a:r>
                <a:r>
                  <a:rPr lang="en-IN" sz="2000" dirty="0" err="1"/>
                  <a:t>f</a:t>
                </a:r>
                <a:r>
                  <a:rPr lang="en-IN" sz="1400" dirty="0" err="1"/>
                  <a:t>sw</a:t>
                </a:r>
                <a:r>
                  <a:rPr lang="en-IN" sz="2000" dirty="0"/>
                  <a:t> &gt; </a:t>
                </a:r>
                <a:r>
                  <a:rPr lang="en-IN" sz="2000" dirty="0" err="1"/>
                  <a:t>f</a:t>
                </a:r>
                <a:r>
                  <a:rPr lang="en-IN" sz="1400" dirty="0" err="1"/>
                  <a:t>m</a:t>
                </a:r>
                <a:endParaRPr lang="en-IN" sz="1400" dirty="0"/>
              </a:p>
              <a:p>
                <a:r>
                  <a:rPr lang="en-IN" sz="2000" dirty="0"/>
                  <a:t>To achieve ZVS turn-off, either use MOSFET’s parasitic drain-source capacitance (Coss) </a:t>
                </a:r>
                <a:br>
                  <a:rPr lang="en-IN" sz="2000" dirty="0"/>
                </a:br>
                <a:r>
                  <a:rPr lang="en-IN" sz="2000" dirty="0"/>
                  <a:t>or use an external small-value capacitor </a:t>
                </a:r>
                <a:br>
                  <a:rPr lang="en-IN" sz="2000" dirty="0"/>
                </a:br>
                <a:r>
                  <a:rPr lang="en-IN" sz="2000" dirty="0"/>
                  <a:t>	</a:t>
                </a:r>
                <a:r>
                  <a:rPr lang="en-IN" sz="2000" dirty="0">
                    <a:sym typeface="Wingdings" panose="05000000000000000000" pitchFamily="2" charset="2"/>
                  </a:rPr>
                  <a:t> </a:t>
                </a:r>
                <a:r>
                  <a:rPr lang="en-IN" sz="2000" dirty="0"/>
                  <a:t>to reduce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IN" sz="2000" dirty="0"/>
                  <a:t> rise slope during turn-off and thereby turn on the MOSFET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IN" sz="2000" dirty="0"/>
                  <a:t> is low.</a:t>
                </a:r>
              </a:p>
              <a:p>
                <a:pPr marL="0" indent="0">
                  <a:buNone/>
                </a:pPr>
                <a:endParaRPr lang="en-IN" sz="2000" dirty="0"/>
              </a:p>
              <a:p>
                <a:pPr marL="0" indent="0">
                  <a:buNone/>
                </a:pPr>
                <a:r>
                  <a:rPr lang="en-IN" sz="2000" b="1" dirty="0"/>
                  <a:t>Calculating equivalent load resistance</a:t>
                </a:r>
              </a:p>
              <a:p>
                <a:pPr marL="0" indent="0">
                  <a:buNone/>
                </a:pPr>
                <a:r>
                  <a:rPr lang="en-IN" sz="2000" dirty="0"/>
                  <a:t>By using FHA, we get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IN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8 </m:t>
                        </m:r>
                        <m:sSup>
                          <m:sSup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IN" sz="2000" dirty="0"/>
                  <a:t> 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15B312E-26E2-8E07-83FD-363D6F29B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1112" y="97969"/>
                <a:ext cx="5301062" cy="6564087"/>
              </a:xfrm>
              <a:blipFill>
                <a:blip r:embed="rId2"/>
                <a:stretch>
                  <a:fillRect l="-2414" t="-1671" r="-21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8FB8BD1-BD10-338D-CE0E-83C03CC90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262" y="9000"/>
            <a:ext cx="6036852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15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19115-86C6-E36E-33E5-D70B91FEC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814"/>
            <a:ext cx="5894614" cy="431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Input / output voltage ratio or gain</a:t>
            </a:r>
            <a:endParaRPr lang="en-IN" sz="2000" dirty="0"/>
          </a:p>
          <a:p>
            <a:pPr marL="0" indent="0">
              <a:buNone/>
            </a:pPr>
            <a:endParaRPr lang="en-IN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44FB9B-CCF1-C85A-F7CF-333E4CA6DAB6}"/>
              </a:ext>
            </a:extLst>
          </p:cNvPr>
          <p:cNvGrpSpPr/>
          <p:nvPr/>
        </p:nvGrpSpPr>
        <p:grpSpPr>
          <a:xfrm>
            <a:off x="1549981" y="687642"/>
            <a:ext cx="7916380" cy="6154029"/>
            <a:chOff x="2137810" y="687642"/>
            <a:chExt cx="7916380" cy="61540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90FFAF-3F90-7B96-3562-F10666A1F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3471" y="687642"/>
              <a:ext cx="4725059" cy="284837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18D169-2B62-B77E-B99A-846F908E9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7810" y="3469350"/>
              <a:ext cx="7916380" cy="3372321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5D633E3-47BC-9583-B399-84D5F9193B53}"/>
              </a:ext>
            </a:extLst>
          </p:cNvPr>
          <p:cNvSpPr/>
          <p:nvPr/>
        </p:nvSpPr>
        <p:spPr>
          <a:xfrm>
            <a:off x="4174668" y="5649686"/>
            <a:ext cx="4408714" cy="11974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1CFF55-371E-5CA8-9705-194E43930315}"/>
                  </a:ext>
                </a:extLst>
              </p:cNvPr>
              <p:cNvSpPr txBox="1"/>
              <p:nvPr/>
            </p:nvSpPr>
            <p:spPr>
              <a:xfrm>
                <a:off x="9466361" y="1404257"/>
                <a:ext cx="24045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IN" sz="2000" dirty="0"/>
                  <a:t> is sinusoidal approximation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IN" sz="2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1CFF55-371E-5CA8-9705-194E43930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361" y="1404257"/>
                <a:ext cx="2404510" cy="707886"/>
              </a:xfrm>
              <a:prstGeom prst="rect">
                <a:avLst/>
              </a:prstGeom>
              <a:blipFill>
                <a:blip r:embed="rId5"/>
                <a:stretch>
                  <a:fillRect l="-2792" t="-4310" b="-146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201130-54A1-FD32-B445-39E01CF40CE7}"/>
                  </a:ext>
                </a:extLst>
              </p:cNvPr>
              <p:cNvSpPr txBox="1"/>
              <p:nvPr/>
            </p:nvSpPr>
            <p:spPr>
              <a:xfrm>
                <a:off x="9520787" y="2193473"/>
                <a:ext cx="240451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IN" sz="2000" dirty="0"/>
                  <a:t> is sinusoidal approximation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IN" sz="2000" dirty="0"/>
                  <a:t> to primary side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201130-54A1-FD32-B445-39E01CF40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787" y="2193473"/>
                <a:ext cx="2404510" cy="1015663"/>
              </a:xfrm>
              <a:prstGeom prst="rect">
                <a:avLst/>
              </a:prstGeom>
              <a:blipFill>
                <a:blip r:embed="rId6"/>
                <a:stretch>
                  <a:fillRect l="-2792" t="-3614" b="-10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0514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97C2E-3FAB-B793-BD15-5908C6AC3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34"/>
            <a:ext cx="10515600" cy="939799"/>
          </a:xfrm>
        </p:spPr>
        <p:txBody>
          <a:bodyPr/>
          <a:lstStyle/>
          <a:p>
            <a:r>
              <a:rPr lang="en-IN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8CAAB-68E5-8C68-21E0-39FA71A5B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757"/>
            <a:ext cx="10515600" cy="5709709"/>
          </a:xfrm>
        </p:spPr>
        <p:txBody>
          <a:bodyPr>
            <a:normAutofit lnSpcReduction="10000"/>
          </a:bodyPr>
          <a:lstStyle/>
          <a:p>
            <a:r>
              <a:rPr lang="en-IN" sz="2000" dirty="0"/>
              <a:t>Resonant Circuits</a:t>
            </a:r>
          </a:p>
          <a:p>
            <a:r>
              <a:rPr lang="en-IN" sz="2000" dirty="0"/>
              <a:t>Soft switching (for reducing switching losses and switching noise)</a:t>
            </a:r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en-IN" sz="2000" dirty="0">
                <a:solidFill>
                  <a:srgbClr val="0070C0"/>
                </a:solidFill>
              </a:rPr>
              <a:t>1.  Applications of soft switching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0070C0"/>
                </a:solidFill>
              </a:rPr>
              <a:t>	2.  Soft switching circuit topology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0070C0"/>
                </a:solidFill>
              </a:rPr>
              <a:t>	3.  ZVS inverter operation (Turn-off and Turn-on operation)</a:t>
            </a:r>
          </a:p>
          <a:p>
            <a:r>
              <a:rPr lang="en-IN" sz="2000" dirty="0"/>
              <a:t>LLC resonant converter</a:t>
            </a:r>
            <a:endParaRPr lang="en-IN" sz="1200" dirty="0"/>
          </a:p>
          <a:p>
            <a:pPr marL="0" indent="0">
              <a:buNone/>
            </a:pPr>
            <a:r>
              <a:rPr lang="en-IN" sz="1200" dirty="0"/>
              <a:t>	</a:t>
            </a:r>
            <a:r>
              <a:rPr lang="en-IN" sz="2000" dirty="0">
                <a:solidFill>
                  <a:srgbClr val="0070C0"/>
                </a:solidFill>
              </a:rPr>
              <a:t>1.  Overview of basic primary-side operation of the LLC resonant converter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0070C0"/>
                </a:solidFill>
              </a:rPr>
              <a:t>	2.  Detailed description of the LLC resonant converter operation (All operating modes)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0070C0"/>
                </a:solidFill>
              </a:rPr>
              <a:t>	3.  Controlling the output voltage of the LLC resonant converter</a:t>
            </a:r>
          </a:p>
          <a:p>
            <a:pPr marL="0" indent="0">
              <a:buNone/>
            </a:pPr>
            <a:r>
              <a:rPr lang="en-IN" sz="2000" dirty="0"/>
              <a:t>		</a:t>
            </a:r>
            <a:r>
              <a:rPr lang="en-IN" sz="2000" dirty="0">
                <a:solidFill>
                  <a:srgbClr val="C00000"/>
                </a:solidFill>
              </a:rPr>
              <a:t>a.  Calculating equivalent load resistance and Input-output voltage ratio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C00000"/>
                </a:solidFill>
              </a:rPr>
              <a:t>		b.  Primary-side current of the LLC resonant converter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C00000"/>
                </a:solidFill>
              </a:rPr>
              <a:t>		c.  Frequency and load of the LLC resonant converter (different cases)</a:t>
            </a:r>
          </a:p>
          <a:p>
            <a:r>
              <a:rPr lang="en-IN" sz="2000" dirty="0"/>
              <a:t>Resonant Inverters </a:t>
            </a:r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en-IN" sz="2000" dirty="0">
                <a:solidFill>
                  <a:srgbClr val="0070C0"/>
                </a:solidFill>
              </a:rPr>
              <a:t>1.  Induction heating 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0070C0"/>
                </a:solidFill>
              </a:rPr>
              <a:t>	2.  Discharge tube drive</a:t>
            </a:r>
          </a:p>
        </p:txBody>
      </p:sp>
    </p:spTree>
    <p:extLst>
      <p:ext uri="{BB962C8B-B14F-4D97-AF65-F5344CB8AC3E}">
        <p14:creationId xmlns:p14="http://schemas.microsoft.com/office/powerpoint/2010/main" val="920344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EE659-19E1-0D7A-DF3A-AAA29F82D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43" y="495297"/>
            <a:ext cx="7168243" cy="6030686"/>
          </a:xfrm>
        </p:spPr>
        <p:txBody>
          <a:bodyPr>
            <a:normAutofit/>
          </a:bodyPr>
          <a:lstStyle/>
          <a:p>
            <a:r>
              <a:rPr lang="en-IN" sz="2000" dirty="0"/>
              <a:t>LLC converter exhibits </a:t>
            </a:r>
            <a:r>
              <a:rPr lang="en-IN" sz="2000" b="1" dirty="0"/>
              <a:t>capacitive</a:t>
            </a:r>
            <a:r>
              <a:rPr lang="en-IN" sz="2000" dirty="0"/>
              <a:t> operation below the freq. at which it provides maximum voltage gain.</a:t>
            </a:r>
          </a:p>
          <a:p>
            <a:pPr marL="0" indent="0">
              <a:buNone/>
            </a:pPr>
            <a:r>
              <a:rPr lang="en-IN" sz="2000" dirty="0"/>
              <a:t>	- In this freq. region the upper and lower MOSFETs are SC.</a:t>
            </a:r>
          </a:p>
          <a:p>
            <a:r>
              <a:rPr lang="en-IN" sz="2000" dirty="0"/>
              <a:t>It is also not operated at f</a:t>
            </a:r>
            <a:r>
              <a:rPr lang="en-IN" sz="1400" dirty="0"/>
              <a:t>s</a:t>
            </a:r>
            <a:r>
              <a:rPr lang="en-IN" sz="2000" dirty="0"/>
              <a:t> &gt; </a:t>
            </a:r>
            <a:r>
              <a:rPr lang="en-IN" sz="2000" dirty="0" err="1"/>
              <a:t>f</a:t>
            </a:r>
            <a:r>
              <a:rPr lang="en-IN" sz="1400" dirty="0" err="1"/>
              <a:t>r</a:t>
            </a:r>
            <a:r>
              <a:rPr lang="en-IN" sz="2000" dirty="0"/>
              <a:t> : because of large freq. variation </a:t>
            </a:r>
            <a:br>
              <a:rPr lang="en-IN" sz="2000" dirty="0"/>
            </a:br>
            <a:r>
              <a:rPr lang="en-IN" sz="2000" dirty="0"/>
              <a:t>is required even for slight change in voltage</a:t>
            </a:r>
          </a:p>
          <a:p>
            <a:pPr marL="514350" indent="-514350">
              <a:buFont typeface="+mj-lt"/>
              <a:buAutoNum type="romanUcPeriod"/>
            </a:pPr>
            <a:r>
              <a:rPr lang="en-IN" sz="2000" dirty="0"/>
              <a:t>When f = </a:t>
            </a:r>
            <a:r>
              <a:rPr lang="en-IN" sz="2000" dirty="0" err="1"/>
              <a:t>f</a:t>
            </a:r>
            <a:r>
              <a:rPr lang="en-IN" sz="1400" dirty="0" err="1"/>
              <a:t>r</a:t>
            </a:r>
            <a:r>
              <a:rPr lang="en-IN" sz="2000" dirty="0"/>
              <a:t> : C</a:t>
            </a:r>
            <a:r>
              <a:rPr lang="en-IN" sz="1400" dirty="0"/>
              <a:t>r</a:t>
            </a:r>
            <a:r>
              <a:rPr lang="en-IN" sz="2000" dirty="0"/>
              <a:t> and L</a:t>
            </a:r>
            <a:r>
              <a:rPr lang="en-IN" sz="1400" dirty="0"/>
              <a:t>r</a:t>
            </a:r>
            <a:r>
              <a:rPr lang="en-IN" sz="2000" dirty="0"/>
              <a:t> in series resonance. </a:t>
            </a:r>
            <a:br>
              <a:rPr lang="en-IN" sz="2000" dirty="0"/>
            </a:br>
            <a:r>
              <a:rPr lang="en-IN" sz="2000" dirty="0"/>
              <a:t>                     : Gain = </a:t>
            </a:r>
            <a:r>
              <a:rPr lang="en-IN" sz="2000" b="1" dirty="0"/>
              <a:t>1</a:t>
            </a:r>
            <a:r>
              <a:rPr lang="en-IN" sz="2000" dirty="0"/>
              <a:t> (independent of load)</a:t>
            </a:r>
          </a:p>
          <a:p>
            <a:pPr marL="514350" indent="-514350">
              <a:buFont typeface="+mj-lt"/>
              <a:buAutoNum type="romanUcPeriod"/>
            </a:pPr>
            <a:r>
              <a:rPr lang="en-IN" sz="2000" dirty="0"/>
              <a:t>When </a:t>
            </a:r>
            <a:r>
              <a:rPr lang="en-IN" sz="2000" dirty="0" err="1"/>
              <a:t>f</a:t>
            </a:r>
            <a:r>
              <a:rPr lang="en-IN" sz="1400" dirty="0" err="1"/>
              <a:t>m</a:t>
            </a:r>
            <a:r>
              <a:rPr lang="en-IN" sz="2000" dirty="0"/>
              <a:t> &lt; f &lt; </a:t>
            </a:r>
            <a:r>
              <a:rPr lang="en-IN" sz="2000" dirty="0" err="1"/>
              <a:t>f</a:t>
            </a:r>
            <a:r>
              <a:rPr lang="en-IN" sz="1400" dirty="0" err="1"/>
              <a:t>r</a:t>
            </a:r>
            <a:r>
              <a:rPr lang="en-IN" sz="2000" dirty="0"/>
              <a:t> : Output voltage      under heavy load</a:t>
            </a:r>
          </a:p>
          <a:p>
            <a:pPr marL="514350" indent="-514350">
              <a:buFont typeface="+mj-lt"/>
              <a:buAutoNum type="romanUcPeriod"/>
            </a:pPr>
            <a:r>
              <a:rPr lang="en-IN" sz="2000" dirty="0"/>
              <a:t>When f approaches </a:t>
            </a:r>
            <a:r>
              <a:rPr lang="en-IN" sz="2000" dirty="0" err="1"/>
              <a:t>f</a:t>
            </a:r>
            <a:r>
              <a:rPr lang="en-IN" sz="1400" dirty="0" err="1"/>
              <a:t>m</a:t>
            </a:r>
            <a:r>
              <a:rPr lang="en-IN" sz="2000" dirty="0"/>
              <a:t> : Output voltage       (because </a:t>
            </a:r>
            <a:r>
              <a:rPr lang="en-IN" sz="2000" dirty="0" err="1"/>
              <a:t>L</a:t>
            </a:r>
            <a:r>
              <a:rPr lang="en-IN" sz="1400" dirty="0" err="1"/>
              <a:t>m</a:t>
            </a:r>
            <a:r>
              <a:rPr lang="en-IN" sz="2000" dirty="0"/>
              <a:t> </a:t>
            </a:r>
            <a:br>
              <a:rPr lang="en-IN" sz="2000" dirty="0"/>
            </a:br>
            <a:r>
              <a:rPr lang="en-IN" sz="2000" dirty="0"/>
              <a:t>                                           voltage is applied to T/f) </a:t>
            </a:r>
            <a:br>
              <a:rPr lang="en-IN" sz="2000" dirty="0"/>
            </a:br>
            <a:r>
              <a:rPr lang="en-IN" sz="2000" dirty="0"/>
              <a:t>                                  : (</a:t>
            </a:r>
            <a:r>
              <a:rPr lang="en-IN" sz="2000" dirty="0" err="1"/>
              <a:t>L</a:t>
            </a:r>
            <a:r>
              <a:rPr lang="en-IN" sz="1400" dirty="0" err="1"/>
              <a:t>m</a:t>
            </a:r>
            <a:r>
              <a:rPr lang="en-IN" sz="2000" dirty="0"/>
              <a:t> + L</a:t>
            </a:r>
            <a:r>
              <a:rPr lang="en-IN" sz="1400" dirty="0"/>
              <a:t>r</a:t>
            </a:r>
            <a:r>
              <a:rPr lang="en-IN" sz="2000" dirty="0"/>
              <a:t>) and C</a:t>
            </a:r>
            <a:r>
              <a:rPr lang="en-IN" sz="1400" dirty="0"/>
              <a:t>r</a:t>
            </a:r>
            <a:r>
              <a:rPr lang="en-IN" sz="2000" dirty="0"/>
              <a:t> in series resonance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b="1" dirty="0"/>
              <a:t>Primary-side current of the LLC resonant converter</a:t>
            </a:r>
          </a:p>
          <a:p>
            <a:r>
              <a:rPr lang="en-IN" sz="2000" dirty="0"/>
              <a:t>The current on primary side consists of </a:t>
            </a:r>
            <a:br>
              <a:rPr lang="en-IN" sz="2000" dirty="0"/>
            </a:br>
            <a:endParaRPr lang="en-IN" sz="2000" dirty="0"/>
          </a:p>
          <a:p>
            <a:pPr marL="0" indent="0">
              <a:buNone/>
            </a:pPr>
            <a:r>
              <a:rPr lang="en-IN" sz="2000" dirty="0"/>
              <a:t>                   current through L</a:t>
            </a:r>
            <a:r>
              <a:rPr lang="en-IN" sz="1400" dirty="0"/>
              <a:t>r</a:t>
            </a:r>
            <a:r>
              <a:rPr lang="en-IN" sz="2000" dirty="0"/>
              <a:t>               current through </a:t>
            </a:r>
            <a:r>
              <a:rPr lang="en-IN" sz="2000" dirty="0" err="1"/>
              <a:t>L</a:t>
            </a:r>
            <a:r>
              <a:rPr lang="en-IN" sz="1400" dirty="0" err="1"/>
              <a:t>m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D0F52-D3D7-2451-50C3-7EC6891B7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71" y="21772"/>
            <a:ext cx="4680000" cy="3477946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DC3CB240-0410-1F92-28E7-E22D70EA20D7}"/>
              </a:ext>
            </a:extLst>
          </p:cNvPr>
          <p:cNvSpPr/>
          <p:nvPr/>
        </p:nvSpPr>
        <p:spPr>
          <a:xfrm>
            <a:off x="4285340" y="2954867"/>
            <a:ext cx="108857" cy="2830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82A6C0F4-3698-C5D2-46FA-283F767BDEC2}"/>
              </a:ext>
            </a:extLst>
          </p:cNvPr>
          <p:cNvSpPr/>
          <p:nvPr/>
        </p:nvSpPr>
        <p:spPr>
          <a:xfrm>
            <a:off x="5001985" y="3357638"/>
            <a:ext cx="108857" cy="28302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0A845-B841-E094-00FA-6708B8F0F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156" y="3429001"/>
            <a:ext cx="5580000" cy="321898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95371A-C21A-AD2C-906F-1A299962CC96}"/>
              </a:ext>
            </a:extLst>
          </p:cNvPr>
          <p:cNvCxnSpPr/>
          <p:nvPr/>
        </p:nvCxnSpPr>
        <p:spPr>
          <a:xfrm flipH="1">
            <a:off x="3151413" y="5415643"/>
            <a:ext cx="544286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1E7A86-70E1-7167-C803-C8DF7302EDDC}"/>
              </a:ext>
            </a:extLst>
          </p:cNvPr>
          <p:cNvCxnSpPr/>
          <p:nvPr/>
        </p:nvCxnSpPr>
        <p:spPr>
          <a:xfrm>
            <a:off x="4425041" y="5453743"/>
            <a:ext cx="484416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885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E4015E-D925-BD00-6C1B-654227A05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70115"/>
                <a:ext cx="10515600" cy="59544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sz="2000" b="1" dirty="0"/>
                  <a:t>Frequency and load of LLC resonant converter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 When the MOSFET </a:t>
                </a:r>
                <a:r>
                  <a:rPr lang="en-IN" sz="2000" dirty="0" err="1"/>
                  <a:t>f</a:t>
                </a:r>
                <a:r>
                  <a:rPr lang="en-IN" sz="1400" dirty="0" err="1"/>
                  <a:t>sw</a:t>
                </a:r>
                <a:r>
                  <a:rPr lang="en-IN" sz="2000" dirty="0"/>
                  <a:t> = </a:t>
                </a:r>
                <a:r>
                  <a:rPr lang="en-IN" sz="2000" dirty="0" err="1"/>
                  <a:t>f</a:t>
                </a:r>
                <a:r>
                  <a:rPr lang="en-IN" sz="1400" dirty="0" err="1"/>
                  <a:t>r</a:t>
                </a:r>
                <a:r>
                  <a:rPr lang="en-IN" sz="1400" dirty="0"/>
                  <a:t> </a:t>
                </a:r>
                <a:r>
                  <a:rPr lang="en-IN" sz="2000" dirty="0"/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IN" sz="2000" dirty="0"/>
                  <a:t>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IN" sz="2000" dirty="0"/>
                  <a:t> is approximately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IN" sz="2000" dirty="0"/>
                  <a:t>.  </a:t>
                </a:r>
              </a:p>
              <a:p>
                <a:r>
                  <a:rPr lang="en-IN" sz="2000" dirty="0"/>
                  <a:t>So gain = 1 (approx.) </a:t>
                </a:r>
                <a:br>
                  <a:rPr lang="en-IN" sz="2000" dirty="0"/>
                </a:br>
                <a:r>
                  <a:rPr lang="en-IN" sz="2000" dirty="0"/>
                  <a:t>(regardless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IN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IN" sz="2000" dirty="0"/>
                  <a:t>) </a:t>
                </a:r>
              </a:p>
              <a:p>
                <a:pPr marL="0" indent="0">
                  <a:buNone/>
                </a:pPr>
                <a:endParaRPr lang="en-IN" sz="20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 When load is heavy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IN" sz="2000" dirty="0"/>
                  <a:t> small,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IN" sz="2000" dirty="0"/>
                  <a:t> large) :</a:t>
                </a:r>
              </a:p>
              <a:p>
                <a:r>
                  <a:rPr lang="en-IN" sz="2000" dirty="0"/>
                  <a:t>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IN" sz="2000" dirty="0"/>
                  <a:t> &gt;&gt;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IN" sz="200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IN" sz="2000" dirty="0"/>
                  <a:t> , the parallel circuit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IN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IN" sz="2000" dirty="0"/>
                  <a:t> results in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IN" sz="2000" dirty="0"/>
                  <a:t> </a:t>
                </a:r>
              </a:p>
              <a:p>
                <a:r>
                  <a:rPr lang="en-IN" sz="2000" dirty="0"/>
                  <a:t>So </a:t>
                </a:r>
                <a:r>
                  <a:rPr lang="en-IN" sz="2000" dirty="0" err="1"/>
                  <a:t>f</a:t>
                </a:r>
                <a:r>
                  <a:rPr lang="en-IN" sz="1400" dirty="0" err="1"/>
                  <a:t>m</a:t>
                </a:r>
                <a:r>
                  <a:rPr lang="en-IN" sz="2000" dirty="0"/>
                  <a:t> is close to </a:t>
                </a:r>
                <a:r>
                  <a:rPr lang="en-IN" sz="2000" dirty="0" err="1"/>
                  <a:t>f</a:t>
                </a:r>
                <a:r>
                  <a:rPr lang="en-IN" sz="1400" dirty="0" err="1"/>
                  <a:t>r</a:t>
                </a:r>
                <a:r>
                  <a:rPr lang="en-IN" sz="2000" dirty="0"/>
                  <a:t> </a:t>
                </a:r>
              </a:p>
              <a:p>
                <a:r>
                  <a:rPr lang="en-IN" sz="2000" dirty="0"/>
                  <a:t>Gain &lt; 1</a:t>
                </a:r>
              </a:p>
              <a:p>
                <a:endParaRPr lang="en-IN" sz="20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 When load is light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IN" sz="2000" dirty="0"/>
                  <a:t> small,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IN" sz="2000" dirty="0"/>
                  <a:t> large) :</a:t>
                </a:r>
              </a:p>
              <a:p>
                <a:r>
                  <a:rPr lang="en-IN" sz="2000" dirty="0"/>
                  <a:t>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IN" sz="2000" dirty="0"/>
                  <a:t> &lt;&lt;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IN" sz="2000" dirty="0"/>
                  <a:t> , the parallel circuit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IN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IN" sz="2000" dirty="0"/>
                  <a:t> results in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IN" sz="2000" dirty="0"/>
              </a:p>
              <a:p>
                <a:r>
                  <a:rPr lang="en-IN" sz="2000" dirty="0"/>
                  <a:t>So </a:t>
                </a:r>
                <a:r>
                  <a:rPr lang="en-IN" sz="2000" dirty="0" err="1"/>
                  <a:t>f</a:t>
                </a:r>
                <a:r>
                  <a:rPr lang="en-IN" sz="1400" dirty="0" err="1"/>
                  <a:t>m</a:t>
                </a:r>
                <a:r>
                  <a:rPr lang="en-IN" sz="2000" dirty="0"/>
                  <a:t> deviates from </a:t>
                </a:r>
                <a:r>
                  <a:rPr lang="en-IN" sz="2000" dirty="0" err="1"/>
                  <a:t>f</a:t>
                </a:r>
                <a:r>
                  <a:rPr lang="en-IN" sz="1400" dirty="0" err="1"/>
                  <a:t>r</a:t>
                </a:r>
                <a:r>
                  <a:rPr lang="en-IN" sz="2000" dirty="0"/>
                  <a:t> </a:t>
                </a:r>
              </a:p>
              <a:p>
                <a:r>
                  <a:rPr lang="en-IN" sz="2000" dirty="0"/>
                  <a:t>Gain = maximum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E4015E-D925-BD00-6C1B-654227A05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70115"/>
                <a:ext cx="10515600" cy="5954486"/>
              </a:xfrm>
              <a:blipFill>
                <a:blip r:embed="rId2"/>
                <a:stretch>
                  <a:fillRect l="-638" t="-1126" b="-2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7E071E0-D5EC-B5D3-6235-DF0C7AED8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671" y="432530"/>
            <a:ext cx="3600000" cy="1783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C9D00B-326D-0491-0D06-338A5915E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228" y="4524420"/>
            <a:ext cx="3600000" cy="1902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335AE4-9DEA-7C24-6939-BC4D99597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5671" y="2550810"/>
            <a:ext cx="3600000" cy="175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07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87D6D-FB8A-D360-E019-99AEEC5FB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180E4-C2C6-2E84-15D4-5E63C0278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Resonant inverters (from induction heating and discharge tube drive)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302E3-2E98-B9DC-D75D-E42F4EFBC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8052" y="4824631"/>
            <a:ext cx="2971800" cy="857705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rgbClr val="C00000"/>
                </a:solidFill>
              </a:rPr>
              <a:t>Skipped for now</a:t>
            </a:r>
          </a:p>
        </p:txBody>
      </p:sp>
    </p:spTree>
    <p:extLst>
      <p:ext uri="{BB962C8B-B14F-4D97-AF65-F5344CB8AC3E}">
        <p14:creationId xmlns:p14="http://schemas.microsoft.com/office/powerpoint/2010/main" val="3357680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F03F-5C28-9746-5746-243584EE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Resonant Circuits</a:t>
            </a:r>
          </a:p>
        </p:txBody>
      </p:sp>
    </p:spTree>
    <p:extLst>
      <p:ext uri="{BB962C8B-B14F-4D97-AF65-F5344CB8AC3E}">
        <p14:creationId xmlns:p14="http://schemas.microsoft.com/office/powerpoint/2010/main" val="3113075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ABED-EB22-2299-BDC8-1F8188CD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01"/>
            <a:ext cx="4582886" cy="1325563"/>
          </a:xfrm>
        </p:spPr>
        <p:txBody>
          <a:bodyPr/>
          <a:lstStyle/>
          <a:p>
            <a:r>
              <a:rPr lang="en-IN" dirty="0"/>
              <a:t>Resonant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109EC-2FB1-26E9-E343-EB904DD2BB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4199" y="1393824"/>
                <a:ext cx="10989733" cy="1429514"/>
              </a:xfrm>
            </p:spPr>
            <p:txBody>
              <a:bodyPr>
                <a:normAutofit/>
              </a:bodyPr>
              <a:lstStyle/>
              <a:p>
                <a:r>
                  <a:rPr lang="en-IN" sz="2000" dirty="0"/>
                  <a:t>Purpose to use – high freq. output of voltage or current, switching loss and switching noise reduction</a:t>
                </a:r>
              </a:p>
              <a:p>
                <a:r>
                  <a:rPr lang="en-IN" sz="2000" dirty="0"/>
                  <a:t>Energy loss – represented by Q (high Q – lower rate of energy loss – more preferable resonator)</a:t>
                </a:r>
              </a:p>
              <a:p>
                <a:r>
                  <a:rPr lang="en-IN" sz="2000" dirty="0"/>
                  <a:t>In case of resonant </a:t>
                </a:r>
                <a:r>
                  <a:rPr lang="en-IN" sz="2000" b="1" dirty="0"/>
                  <a:t>inverters</a:t>
                </a:r>
                <a:r>
                  <a:rPr lang="en-IN" sz="2000" dirty="0"/>
                  <a:t> : Q factor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𝑙𝑜𝑎𝑑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𝑖𝑚𝑝𝑒𝑑𝑎𝑛𝑐𝑒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𝐿𝐶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𝑖𝑚𝑝𝑒𝑑𝑎𝑛𝑐𝑒</m:t>
                        </m:r>
                      </m:den>
                    </m:f>
                  </m:oMath>
                </a14:m>
                <a:r>
                  <a:rPr lang="en-IN" sz="2000" dirty="0"/>
                  <a:t>                  (Q affected by load impedance)</a:t>
                </a:r>
              </a:p>
              <a:p>
                <a:endParaRPr lang="en-IN" sz="2000" dirty="0"/>
              </a:p>
              <a:p>
                <a:pPr marL="0" indent="0">
                  <a:buNone/>
                </a:pPr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109EC-2FB1-26E9-E343-EB904DD2B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199" y="1393824"/>
                <a:ext cx="10989733" cy="1429514"/>
              </a:xfrm>
              <a:blipFill>
                <a:blip r:embed="rId2"/>
                <a:stretch>
                  <a:fillRect l="-499" t="-47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E825EF8-5BB9-F8B2-9AF5-3CA8C41FA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337" y="2823338"/>
            <a:ext cx="7535327" cy="203863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F6798B-6E2D-4BCF-B011-38469EFE2644}"/>
              </a:ext>
            </a:extLst>
          </p:cNvPr>
          <p:cNvCxnSpPr>
            <a:cxnSpLocks/>
          </p:cNvCxnSpPr>
          <p:nvPr/>
        </p:nvCxnSpPr>
        <p:spPr>
          <a:xfrm flipH="1">
            <a:off x="2222804" y="3735293"/>
            <a:ext cx="713015" cy="517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F81207-95E3-7D08-19BA-B4B927C74F19}"/>
              </a:ext>
            </a:extLst>
          </p:cNvPr>
          <p:cNvSpPr txBox="1"/>
          <p:nvPr/>
        </p:nvSpPr>
        <p:spPr>
          <a:xfrm>
            <a:off x="954595" y="4046006"/>
            <a:ext cx="1447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70C0"/>
                </a:solidFill>
              </a:rPr>
              <a:t>Goes in resonance properly, </a:t>
            </a:r>
          </a:p>
          <a:p>
            <a:r>
              <a:rPr lang="en-IN" sz="2000" dirty="0">
                <a:solidFill>
                  <a:srgbClr val="0070C0"/>
                </a:solidFill>
              </a:rPr>
              <a:t>when load has large impedance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5395FD-0C6F-6BC3-5DFB-04542124DB42}"/>
              </a:ext>
            </a:extLst>
          </p:cNvPr>
          <p:cNvCxnSpPr/>
          <p:nvPr/>
        </p:nvCxnSpPr>
        <p:spPr>
          <a:xfrm>
            <a:off x="7026729" y="4207329"/>
            <a:ext cx="549728" cy="65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C5E4B1-293A-FFC5-0C12-6E07DB44F76C}"/>
              </a:ext>
            </a:extLst>
          </p:cNvPr>
          <p:cNvSpPr txBox="1"/>
          <p:nvPr/>
        </p:nvSpPr>
        <p:spPr>
          <a:xfrm>
            <a:off x="6912468" y="4969335"/>
            <a:ext cx="144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70C0"/>
                </a:solidFill>
              </a:rPr>
              <a:t>when load has small impedance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74F504-8A36-FF39-C694-B392EBBAB33C}"/>
              </a:ext>
            </a:extLst>
          </p:cNvPr>
          <p:cNvCxnSpPr>
            <a:cxnSpLocks/>
          </p:cNvCxnSpPr>
          <p:nvPr/>
        </p:nvCxnSpPr>
        <p:spPr>
          <a:xfrm>
            <a:off x="9863663" y="3973285"/>
            <a:ext cx="613839" cy="77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BA4EA7C-8AA9-06D5-100B-3644DE119157}"/>
              </a:ext>
            </a:extLst>
          </p:cNvPr>
          <p:cNvSpPr txBox="1"/>
          <p:nvPr/>
        </p:nvSpPr>
        <p:spPr>
          <a:xfrm>
            <a:off x="9628477" y="4969335"/>
            <a:ext cx="15293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70C0"/>
                </a:solidFill>
              </a:rPr>
              <a:t>Independent of the load impedance</a:t>
            </a:r>
          </a:p>
        </p:txBody>
      </p:sp>
    </p:spTree>
    <p:extLst>
      <p:ext uri="{BB962C8B-B14F-4D97-AF65-F5344CB8AC3E}">
        <p14:creationId xmlns:p14="http://schemas.microsoft.com/office/powerpoint/2010/main" val="3392065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A0507-A9D0-5CD1-6032-5745825E5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4E2D9-912A-59A0-505A-6010B47C9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Soft Switching</a:t>
            </a:r>
          </a:p>
        </p:txBody>
      </p:sp>
    </p:spTree>
    <p:extLst>
      <p:ext uri="{BB962C8B-B14F-4D97-AF65-F5344CB8AC3E}">
        <p14:creationId xmlns:p14="http://schemas.microsoft.com/office/powerpoint/2010/main" val="131488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EEB4-B994-CC10-2A6C-6802E7DD3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4267200" cy="1325563"/>
          </a:xfrm>
        </p:spPr>
        <p:txBody>
          <a:bodyPr/>
          <a:lstStyle/>
          <a:p>
            <a:r>
              <a:rPr lang="en-IN" dirty="0"/>
              <a:t>Soft switching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F17899-3760-2C60-C237-8AF2F2270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1755094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IN" sz="2000" dirty="0"/>
                  <a:t>Partial resonance (one of the soft switching technique), turns on and off the devices at zero V or I by using resonance phenomenon</a:t>
                </a:r>
              </a:p>
              <a:p>
                <a:r>
                  <a:rPr lang="en-IN" sz="2000" dirty="0"/>
                  <a:t>Switching at overlap of V and I – Hard switching</a:t>
                </a:r>
              </a:p>
              <a:p>
                <a:r>
                  <a:rPr lang="en-IN" sz="2000" dirty="0"/>
                  <a:t>Also,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IN" sz="2000" dirty="0"/>
                  <a:t> 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IN" sz="2000" dirty="0"/>
                  <a:t>        -  effective in reduction of switching harmonics and transient noise</a:t>
                </a:r>
              </a:p>
              <a:p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F17899-3760-2C60-C237-8AF2F2270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1755094"/>
              </a:xfrm>
              <a:blipFill>
                <a:blip r:embed="rId2"/>
                <a:stretch>
                  <a:fillRect l="-522" t="-3472" r="-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A041A5B-61C2-2DD6-D795-B27222CB6F71}"/>
              </a:ext>
            </a:extLst>
          </p:cNvPr>
          <p:cNvSpPr txBox="1"/>
          <p:nvPr/>
        </p:nvSpPr>
        <p:spPr>
          <a:xfrm>
            <a:off x="10052957" y="740229"/>
            <a:ext cx="14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ZVS            ZCS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C4F8EA-4166-2207-42BF-141EC1E46EED}"/>
              </a:ext>
            </a:extLst>
          </p:cNvPr>
          <p:cNvCxnSpPr/>
          <p:nvPr/>
        </p:nvCxnSpPr>
        <p:spPr>
          <a:xfrm flipH="1" flipV="1">
            <a:off x="10363200" y="1109561"/>
            <a:ext cx="201386" cy="216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F9A3F9-9273-474D-012C-A15586BF9701}"/>
              </a:ext>
            </a:extLst>
          </p:cNvPr>
          <p:cNvCxnSpPr>
            <a:cxnSpLocks/>
          </p:cNvCxnSpPr>
          <p:nvPr/>
        </p:nvCxnSpPr>
        <p:spPr>
          <a:xfrm flipV="1">
            <a:off x="11076214" y="1109561"/>
            <a:ext cx="157843" cy="216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CC9F7CC-4827-BB19-B5E8-A7CD1AAC1087}"/>
              </a:ext>
            </a:extLst>
          </p:cNvPr>
          <p:cNvSpPr/>
          <p:nvPr/>
        </p:nvSpPr>
        <p:spPr>
          <a:xfrm>
            <a:off x="2922814" y="2525485"/>
            <a:ext cx="114300" cy="2884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CFAB29-7234-AC5D-7375-2F27579DF9A1}"/>
              </a:ext>
            </a:extLst>
          </p:cNvPr>
          <p:cNvSpPr txBox="1"/>
          <p:nvPr/>
        </p:nvSpPr>
        <p:spPr>
          <a:xfrm>
            <a:off x="843648" y="3107870"/>
            <a:ext cx="1050470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dirty="0"/>
              <a:t>Applications of soft switching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Used for SMPS. Also helps reduce T/f leakage inductance loss and diode recovery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Disadvantage : increase in parts count (can be compensated by leakage of the T/f) and a need for more complicated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5CBD84-69D0-86D4-4B17-E9E083CFE85B}"/>
              </a:ext>
            </a:extLst>
          </p:cNvPr>
          <p:cNvSpPr txBox="1"/>
          <p:nvPr/>
        </p:nvSpPr>
        <p:spPr>
          <a:xfrm>
            <a:off x="849089" y="4898580"/>
            <a:ext cx="10504706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IN" sz="2800" dirty="0"/>
              <a:t>Soft switching circuit topology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ZVS : Connect C</a:t>
            </a:r>
            <a:r>
              <a:rPr lang="en-IN" sz="1400" dirty="0"/>
              <a:t>1</a:t>
            </a:r>
            <a:r>
              <a:rPr lang="en-IN" sz="2000" dirty="0"/>
              <a:t> and C</a:t>
            </a:r>
            <a:r>
              <a:rPr lang="en-IN" sz="1400" dirty="0"/>
              <a:t>2</a:t>
            </a:r>
            <a:r>
              <a:rPr lang="en-IN" sz="2000" dirty="0"/>
              <a:t> in parallel with devices, resonating with load and other inductances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ZCS : Connect L</a:t>
            </a:r>
            <a:r>
              <a:rPr lang="en-IN" sz="1400" dirty="0"/>
              <a:t>1</a:t>
            </a:r>
            <a:r>
              <a:rPr lang="en-IN" sz="2000" dirty="0"/>
              <a:t> and L</a:t>
            </a:r>
            <a:r>
              <a:rPr lang="en-IN" sz="1400" dirty="0"/>
              <a:t>2</a:t>
            </a:r>
            <a:r>
              <a:rPr lang="en-IN" sz="2000" dirty="0"/>
              <a:t> in series with devices, resonating with load and other capacitance</a:t>
            </a:r>
          </a:p>
        </p:txBody>
      </p:sp>
    </p:spTree>
    <p:extLst>
      <p:ext uri="{BB962C8B-B14F-4D97-AF65-F5344CB8AC3E}">
        <p14:creationId xmlns:p14="http://schemas.microsoft.com/office/powerpoint/2010/main" val="4230512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33686E-5A7C-16B6-BA96-E56606EE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71" y="1255758"/>
            <a:ext cx="5760000" cy="55859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6C298-B93D-C0A2-0CD9-8863B6342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174" y="2770418"/>
            <a:ext cx="7361112" cy="193222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IN" dirty="0"/>
              <a:t>ZVS inverter operation</a:t>
            </a:r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r>
              <a:rPr lang="en-IN" sz="2000" b="1" dirty="0"/>
              <a:t>Turn-off operation: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C</a:t>
            </a:r>
            <a:r>
              <a:rPr lang="en-IN" sz="1400" dirty="0"/>
              <a:t>1</a:t>
            </a:r>
            <a:r>
              <a:rPr lang="en-IN" sz="2000" dirty="0"/>
              <a:t> and C</a:t>
            </a:r>
            <a:r>
              <a:rPr lang="en-IN" sz="1400" dirty="0"/>
              <a:t>2</a:t>
            </a:r>
            <a:r>
              <a:rPr lang="en-IN" sz="2000" dirty="0"/>
              <a:t> : sums of parasitic and external capacitance of Q</a:t>
            </a:r>
            <a:r>
              <a:rPr lang="en-IN" sz="1400" dirty="0"/>
              <a:t>1</a:t>
            </a:r>
            <a:r>
              <a:rPr lang="en-IN" sz="2000" dirty="0"/>
              <a:t> and Q</a:t>
            </a:r>
            <a:r>
              <a:rPr lang="en-IN" sz="1400" dirty="0"/>
              <a:t>2 </a:t>
            </a:r>
            <a:endParaRPr lang="en-IN" sz="2000" dirty="0"/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56BE6-7085-B5C8-F706-DFA20E7B6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8" y="17179"/>
            <a:ext cx="5760000" cy="2231146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A72D12-F8E8-FAC0-D813-436F099FB7D1}"/>
              </a:ext>
            </a:extLst>
          </p:cNvPr>
          <p:cNvCxnSpPr/>
          <p:nvPr/>
        </p:nvCxnSpPr>
        <p:spPr>
          <a:xfrm>
            <a:off x="6019800" y="582386"/>
            <a:ext cx="97971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512914-A1F0-E31F-065E-165EBDCE0587}"/>
              </a:ext>
            </a:extLst>
          </p:cNvPr>
          <p:cNvSpPr txBox="1"/>
          <p:nvPr/>
        </p:nvSpPr>
        <p:spPr>
          <a:xfrm>
            <a:off x="7021284" y="386446"/>
            <a:ext cx="2754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Soft-switching topology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F45CD1-1E4D-3D25-CA6A-B0D714BFD8D9}"/>
              </a:ext>
            </a:extLst>
          </p:cNvPr>
          <p:cNvSpPr txBox="1"/>
          <p:nvPr/>
        </p:nvSpPr>
        <p:spPr>
          <a:xfrm>
            <a:off x="9742712" y="1104900"/>
            <a:ext cx="968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FF0000"/>
                </a:solidFill>
              </a:rPr>
              <a:t>After </a:t>
            </a:r>
          </a:p>
          <a:p>
            <a:pPr algn="ctr"/>
            <a:r>
              <a:rPr lang="en-IN" sz="1400" dirty="0">
                <a:solidFill>
                  <a:srgbClr val="FF0000"/>
                </a:solidFill>
              </a:rPr>
              <a:t>turn off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FED9F34-463F-B3F2-B574-DEA223DB287C}"/>
              </a:ext>
            </a:extLst>
          </p:cNvPr>
          <p:cNvCxnSpPr>
            <a:cxnSpLocks/>
          </p:cNvCxnSpPr>
          <p:nvPr/>
        </p:nvCxnSpPr>
        <p:spPr>
          <a:xfrm flipV="1">
            <a:off x="9084129" y="1255758"/>
            <a:ext cx="647700" cy="197485"/>
          </a:xfrm>
          <a:prstGeom prst="curvedConnector3">
            <a:avLst>
              <a:gd name="adj1" fmla="val -1554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8C1D18C9-1E02-516F-DC51-B14B930A608E}"/>
              </a:ext>
            </a:extLst>
          </p:cNvPr>
          <p:cNvCxnSpPr>
            <a:cxnSpLocks/>
          </p:cNvCxnSpPr>
          <p:nvPr/>
        </p:nvCxnSpPr>
        <p:spPr>
          <a:xfrm>
            <a:off x="10613571" y="1255758"/>
            <a:ext cx="495300" cy="197485"/>
          </a:xfrm>
          <a:prstGeom prst="curvedConnector3">
            <a:avLst>
              <a:gd name="adj1" fmla="val 12802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A0CA16-A0CC-0DE1-D84A-0184FC02112F}"/>
              </a:ext>
            </a:extLst>
          </p:cNvPr>
          <p:cNvCxnSpPr/>
          <p:nvPr/>
        </p:nvCxnSpPr>
        <p:spPr>
          <a:xfrm>
            <a:off x="10107386" y="4261757"/>
            <a:ext cx="429985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EC94F99-0F4A-28EE-F2BA-D6B8C2D2D1E1}"/>
              </a:ext>
            </a:extLst>
          </p:cNvPr>
          <p:cNvSpPr txBox="1"/>
          <p:nvPr/>
        </p:nvSpPr>
        <p:spPr>
          <a:xfrm>
            <a:off x="10613571" y="4038600"/>
            <a:ext cx="1513115" cy="52322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Both rise and fall at same time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C18C8A-FA98-A279-F998-61E7240C4AB7}"/>
              </a:ext>
            </a:extLst>
          </p:cNvPr>
          <p:cNvSpPr txBox="1"/>
          <p:nvPr/>
        </p:nvSpPr>
        <p:spPr>
          <a:xfrm>
            <a:off x="10619015" y="5257802"/>
            <a:ext cx="1513115" cy="52322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First: voltage rise,</a:t>
            </a:r>
          </a:p>
          <a:p>
            <a:r>
              <a:rPr lang="en-IN" sz="1400" dirty="0"/>
              <a:t>Later: current fall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05D107-2004-0CCB-0083-9E17CB0FDBE4}"/>
              </a:ext>
            </a:extLst>
          </p:cNvPr>
          <p:cNvCxnSpPr>
            <a:cxnSpLocks/>
          </p:cNvCxnSpPr>
          <p:nvPr/>
        </p:nvCxnSpPr>
        <p:spPr>
          <a:xfrm>
            <a:off x="10259784" y="5067300"/>
            <a:ext cx="429985" cy="1415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91CC10-0994-4526-8B74-C659AE672429}"/>
              </a:ext>
            </a:extLst>
          </p:cNvPr>
          <p:cNvCxnSpPr>
            <a:cxnSpLocks/>
          </p:cNvCxnSpPr>
          <p:nvPr/>
        </p:nvCxnSpPr>
        <p:spPr>
          <a:xfrm flipV="1">
            <a:off x="10276112" y="5828598"/>
            <a:ext cx="429986" cy="2129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F66147-A733-0D37-0BAB-35600F9C6421}"/>
              </a:ext>
            </a:extLst>
          </p:cNvPr>
          <p:cNvCxnSpPr/>
          <p:nvPr/>
        </p:nvCxnSpPr>
        <p:spPr>
          <a:xfrm flipH="1">
            <a:off x="7113814" y="5208815"/>
            <a:ext cx="772886" cy="0"/>
          </a:xfrm>
          <a:prstGeom prst="straightConnector1">
            <a:avLst/>
          </a:prstGeom>
          <a:ln w="95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51ACCD6-F154-421F-E378-121451FB488A}"/>
              </a:ext>
            </a:extLst>
          </p:cNvPr>
          <p:cNvCxnSpPr/>
          <p:nvPr/>
        </p:nvCxnSpPr>
        <p:spPr>
          <a:xfrm flipH="1">
            <a:off x="7119253" y="6014359"/>
            <a:ext cx="772886" cy="0"/>
          </a:xfrm>
          <a:prstGeom prst="straightConnector1">
            <a:avLst/>
          </a:prstGeom>
          <a:ln w="95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BE058D9-4E0D-60CF-4EBB-C7EFAB4184D7}"/>
              </a:ext>
            </a:extLst>
          </p:cNvPr>
          <p:cNvSpPr txBox="1"/>
          <p:nvPr/>
        </p:nvSpPr>
        <p:spPr>
          <a:xfrm>
            <a:off x="4920343" y="5061861"/>
            <a:ext cx="2144452" cy="30777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Voltage rise slope : steep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157A04F-3D69-3D75-56F5-7392D3C265A8}"/>
              </a:ext>
            </a:extLst>
          </p:cNvPr>
          <p:cNvSpPr txBox="1"/>
          <p:nvPr/>
        </p:nvSpPr>
        <p:spPr>
          <a:xfrm>
            <a:off x="4920343" y="5861962"/>
            <a:ext cx="2144452" cy="30777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Voltage rise slope : shallow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59D693C9-3450-1C92-D3F7-4467FD258C5E}"/>
              </a:ext>
            </a:extLst>
          </p:cNvPr>
          <p:cNvSpPr/>
          <p:nvPr/>
        </p:nvSpPr>
        <p:spPr>
          <a:xfrm>
            <a:off x="4555671" y="4778829"/>
            <a:ext cx="217715" cy="1665514"/>
          </a:xfrm>
          <a:prstGeom prst="leftBrac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CE297A-0905-7AD5-995A-8C906022B1AD}"/>
              </a:ext>
            </a:extLst>
          </p:cNvPr>
          <p:cNvSpPr txBox="1"/>
          <p:nvPr/>
        </p:nvSpPr>
        <p:spPr>
          <a:xfrm>
            <a:off x="1530011" y="5257802"/>
            <a:ext cx="2783988" cy="70788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No effect on current fall in both cases</a:t>
            </a:r>
          </a:p>
        </p:txBody>
      </p:sp>
    </p:spTree>
    <p:extLst>
      <p:ext uri="{BB962C8B-B14F-4D97-AF65-F5344CB8AC3E}">
        <p14:creationId xmlns:p14="http://schemas.microsoft.com/office/powerpoint/2010/main" val="2783240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FE6D05-D133-23F6-907A-76D1C3C87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14" y="16329"/>
            <a:ext cx="5760000" cy="3763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CCCC3-2CA3-8737-9539-80AD4709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027" y="174169"/>
            <a:ext cx="7826830" cy="2454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Turn-on operation:</a:t>
            </a:r>
            <a:endParaRPr lang="en-IN" sz="2000" dirty="0"/>
          </a:p>
          <a:p>
            <a:r>
              <a:rPr lang="en-IN" sz="2000" dirty="0"/>
              <a:t>Initially Q</a:t>
            </a:r>
            <a:r>
              <a:rPr lang="en-IN" sz="1400" dirty="0"/>
              <a:t>1</a:t>
            </a:r>
            <a:r>
              <a:rPr lang="en-IN" sz="2000" dirty="0"/>
              <a:t> : On, Q</a:t>
            </a:r>
            <a:r>
              <a:rPr lang="en-IN" sz="1400" dirty="0"/>
              <a:t>2</a:t>
            </a:r>
            <a:r>
              <a:rPr lang="en-IN" sz="2000" dirty="0"/>
              <a:t> : Off</a:t>
            </a:r>
          </a:p>
          <a:p>
            <a:r>
              <a:rPr lang="en-IN" sz="2000" dirty="0"/>
              <a:t>First Q</a:t>
            </a:r>
            <a:r>
              <a:rPr lang="en-IN" sz="1400" dirty="0"/>
              <a:t>1</a:t>
            </a:r>
            <a:r>
              <a:rPr lang="en-IN" sz="2000" dirty="0"/>
              <a:t> turns off – then Q</a:t>
            </a:r>
            <a:r>
              <a:rPr lang="en-IN" sz="1400" dirty="0"/>
              <a:t>2</a:t>
            </a:r>
            <a:r>
              <a:rPr lang="en-IN" sz="2000" dirty="0"/>
              <a:t> turns on immediately</a:t>
            </a:r>
            <a:br>
              <a:rPr lang="en-IN" sz="2000" dirty="0"/>
            </a:br>
            <a:r>
              <a:rPr lang="en-IN" sz="2000" dirty="0"/>
              <a:t>(but charge still remains in capacitor C</a:t>
            </a:r>
            <a:r>
              <a:rPr lang="en-IN" sz="1400" dirty="0"/>
              <a:t>2</a:t>
            </a:r>
            <a:r>
              <a:rPr lang="en-IN" sz="2000" dirty="0"/>
              <a:t>)</a:t>
            </a:r>
          </a:p>
          <a:p>
            <a:r>
              <a:rPr lang="en-IN" sz="2000" dirty="0"/>
              <a:t>To achieve soft-switching – first remove the charge</a:t>
            </a:r>
          </a:p>
          <a:p>
            <a:pPr marL="0" indent="0">
              <a:buNone/>
            </a:pPr>
            <a:r>
              <a:rPr lang="en-IN" sz="2000" dirty="0"/>
              <a:t>    from C</a:t>
            </a:r>
            <a:r>
              <a:rPr lang="en-IN" sz="1400" dirty="0"/>
              <a:t>2</a:t>
            </a:r>
            <a:r>
              <a:rPr lang="en-IN" sz="2000" dirty="0"/>
              <a:t> to allow diode D</a:t>
            </a:r>
            <a:r>
              <a:rPr lang="en-IN" sz="1400" dirty="0"/>
              <a:t>Q2</a:t>
            </a:r>
            <a:r>
              <a:rPr lang="en-IN" sz="2000" dirty="0"/>
              <a:t> to conduct (V</a:t>
            </a:r>
            <a:r>
              <a:rPr lang="en-IN" sz="1400" dirty="0"/>
              <a:t>Q </a:t>
            </a:r>
            <a:r>
              <a:rPr lang="en-IN" sz="2000" dirty="0"/>
              <a:t>= V</a:t>
            </a:r>
            <a:r>
              <a:rPr lang="en-IN" sz="1400" dirty="0"/>
              <a:t>F</a:t>
            </a:r>
            <a:r>
              <a:rPr lang="en-IN" sz="2000" dirty="0"/>
              <a:t>), then turn on Q</a:t>
            </a:r>
            <a:r>
              <a:rPr lang="en-IN" sz="1400" dirty="0"/>
              <a:t>2</a:t>
            </a:r>
          </a:p>
          <a:p>
            <a:endParaRPr lang="en-IN" sz="2000" dirty="0"/>
          </a:p>
          <a:p>
            <a:pPr marL="0" indent="0">
              <a:buNone/>
            </a:pPr>
            <a:endParaRPr lang="en-IN" sz="20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2896DC7-1171-B239-E340-11D0478183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1968011"/>
              </p:ext>
            </p:extLst>
          </p:nvPr>
        </p:nvGraphicFramePr>
        <p:xfrm>
          <a:off x="582379" y="2557640"/>
          <a:ext cx="7489378" cy="4184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4431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4B0CA-8276-9A72-1445-403AF133B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7F1-DB27-0CF9-A04C-B878157F5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LLC resonant converter</a:t>
            </a:r>
          </a:p>
        </p:txBody>
      </p:sp>
    </p:spTree>
    <p:extLst>
      <p:ext uri="{BB962C8B-B14F-4D97-AF65-F5344CB8AC3E}">
        <p14:creationId xmlns:p14="http://schemas.microsoft.com/office/powerpoint/2010/main" val="1323291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1402</Words>
  <Application>Microsoft Office PowerPoint</Application>
  <PresentationFormat>Widescreen</PresentationFormat>
  <Paragraphs>147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Wingdings</vt:lpstr>
      <vt:lpstr>Office Theme</vt:lpstr>
      <vt:lpstr>Resonant Circuits and Soft Switching (LLC Resonant Converter and  Resonant Inverter)</vt:lpstr>
      <vt:lpstr>Table of Contents</vt:lpstr>
      <vt:lpstr>Resonant Circuits</vt:lpstr>
      <vt:lpstr>Resonant Circuits</vt:lpstr>
      <vt:lpstr>Soft Switching</vt:lpstr>
      <vt:lpstr>Soft switching</vt:lpstr>
      <vt:lpstr>PowerPoint Presentation</vt:lpstr>
      <vt:lpstr>PowerPoint Presentation</vt:lpstr>
      <vt:lpstr>LLC resonant converter</vt:lpstr>
      <vt:lpstr>LLC resonant converter (Half bridge)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Resonant inverters (from induction heating and discharge tube drive)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Kumar</dc:creator>
  <cp:lastModifiedBy>Aditya Kumar</cp:lastModifiedBy>
  <cp:revision>9</cp:revision>
  <dcterms:created xsi:type="dcterms:W3CDTF">2025-08-01T11:09:32Z</dcterms:created>
  <dcterms:modified xsi:type="dcterms:W3CDTF">2026-01-14T14:38:13Z</dcterms:modified>
</cp:coreProperties>
</file>